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9" r:id="rId2"/>
    <p:sldId id="256" r:id="rId3"/>
    <p:sldId id="260" r:id="rId4"/>
    <p:sldId id="263" r:id="rId5"/>
    <p:sldId id="257" r:id="rId6"/>
    <p:sldId id="272" r:id="rId7"/>
    <p:sldId id="267" r:id="rId8"/>
    <p:sldId id="268" r:id="rId9"/>
    <p:sldId id="269" r:id="rId10"/>
    <p:sldId id="271" r:id="rId11"/>
    <p:sldId id="273" r:id="rId12"/>
    <p:sldId id="283" r:id="rId13"/>
    <p:sldId id="270" r:id="rId14"/>
    <p:sldId id="282" r:id="rId15"/>
    <p:sldId id="274" r:id="rId16"/>
    <p:sldId id="275" r:id="rId17"/>
    <p:sldId id="276" r:id="rId18"/>
    <p:sldId id="277" r:id="rId19"/>
    <p:sldId id="278" r:id="rId20"/>
    <p:sldId id="279" r:id="rId21"/>
    <p:sldId id="280" r:id="rId22"/>
    <p:sldId id="281" r:id="rId23"/>
    <p:sldId id="261" r:id="rId24"/>
    <p:sldId id="262" r:id="rId25"/>
    <p:sldId id="264" r:id="rId26"/>
    <p:sldId id="265" r:id="rId27"/>
    <p:sldId id="266" r:id="rId28"/>
    <p:sldId id="284" r:id="rId29"/>
    <p:sldId id="289" r:id="rId30"/>
    <p:sldId id="285" r:id="rId31"/>
    <p:sldId id="286" r:id="rId32"/>
    <p:sldId id="287" r:id="rId33"/>
    <p:sldId id="288" r:id="rId34"/>
    <p:sldId id="290" r:id="rId35"/>
    <p:sldId id="299" r:id="rId36"/>
    <p:sldId id="291" r:id="rId37"/>
    <p:sldId id="293" r:id="rId38"/>
    <p:sldId id="292" r:id="rId39"/>
    <p:sldId id="294" r:id="rId40"/>
    <p:sldId id="295" r:id="rId41"/>
    <p:sldId id="296" r:id="rId42"/>
    <p:sldId id="297" r:id="rId43"/>
    <p:sldId id="298" r:id="rId44"/>
    <p:sldId id="300" r:id="rId45"/>
    <p:sldId id="301"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EA603-A51F-48FA-89BE-4D4B5539DDFF}" v="369" dt="2020-12-16T12:08:36.98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2" autoAdjust="0"/>
    <p:restoredTop sz="94660"/>
  </p:normalViewPr>
  <p:slideViewPr>
    <p:cSldViewPr snapToGrid="0">
      <p:cViewPr varScale="1">
        <p:scale>
          <a:sx n="111" d="100"/>
          <a:sy n="111" d="100"/>
        </p:scale>
        <p:origin x="148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匡仁" userId="7292b9560d44d9ac" providerId="LiveId" clId="{748EA603-A51F-48FA-89BE-4D4B5539DDFF}"/>
    <pc:docChg chg="undo custSel addSld delSld modSld sldOrd modMainMaster">
      <pc:chgData name="匡仁" userId="7292b9560d44d9ac" providerId="LiveId" clId="{748EA603-A51F-48FA-89BE-4D4B5539DDFF}" dt="2020-12-16T12:21:18.892" v="3615" actId="1076"/>
      <pc:docMkLst>
        <pc:docMk/>
      </pc:docMkLst>
      <pc:sldChg chg="addSp modSp mod ord">
        <pc:chgData name="匡仁" userId="7292b9560d44d9ac" providerId="LiveId" clId="{748EA603-A51F-48FA-89BE-4D4B5539DDFF}" dt="2020-11-18T09:48:01.232" v="313"/>
        <pc:sldMkLst>
          <pc:docMk/>
          <pc:sldMk cId="2258927143" sldId="256"/>
        </pc:sldMkLst>
        <pc:spChg chg="mod">
          <ac:chgData name="匡仁" userId="7292b9560d44d9ac" providerId="LiveId" clId="{748EA603-A51F-48FA-89BE-4D4B5539DDFF}" dt="2020-11-18T09:39:37.515" v="112"/>
          <ac:spMkLst>
            <pc:docMk/>
            <pc:sldMk cId="2258927143" sldId="256"/>
            <ac:spMk id="2" creationId="{01F16DBF-A21F-4901-B31C-E8BE9B4D007B}"/>
          </ac:spMkLst>
        </pc:spChg>
        <pc:spChg chg="add mod">
          <ac:chgData name="匡仁" userId="7292b9560d44d9ac" providerId="LiveId" clId="{748EA603-A51F-48FA-89BE-4D4B5539DDFF}" dt="2020-11-18T09:48:01.232" v="313"/>
          <ac:spMkLst>
            <pc:docMk/>
            <pc:sldMk cId="2258927143" sldId="256"/>
            <ac:spMk id="3" creationId="{8465AB88-211B-4E06-BB55-EDF1454E2505}"/>
          </ac:spMkLst>
        </pc:spChg>
        <pc:spChg chg="mod">
          <ac:chgData name="匡仁" userId="7292b9560d44d9ac" providerId="LiveId" clId="{748EA603-A51F-48FA-89BE-4D4B5539DDFF}" dt="2020-11-18T09:39:37.515" v="112"/>
          <ac:spMkLst>
            <pc:docMk/>
            <pc:sldMk cId="2258927143" sldId="256"/>
            <ac:spMk id="6" creationId="{5B166C04-510E-4FCC-9801-02FA78A3C085}"/>
          </ac:spMkLst>
        </pc:spChg>
        <pc:spChg chg="mod">
          <ac:chgData name="匡仁" userId="7292b9560d44d9ac" providerId="LiveId" clId="{748EA603-A51F-48FA-89BE-4D4B5539DDFF}" dt="2020-11-18T09:39:37.515" v="112"/>
          <ac:spMkLst>
            <pc:docMk/>
            <pc:sldMk cId="2258927143" sldId="256"/>
            <ac:spMk id="8" creationId="{C261C212-BCFF-4747-A853-3814B3FE88CC}"/>
          </ac:spMkLst>
        </pc:spChg>
        <pc:spChg chg="mod">
          <ac:chgData name="匡仁" userId="7292b9560d44d9ac" providerId="LiveId" clId="{748EA603-A51F-48FA-89BE-4D4B5539DDFF}" dt="2020-11-18T09:39:37.515" v="112"/>
          <ac:spMkLst>
            <pc:docMk/>
            <pc:sldMk cId="2258927143" sldId="256"/>
            <ac:spMk id="10" creationId="{48AD2331-0BFF-43F2-9325-4AD5F650D212}"/>
          </ac:spMkLst>
        </pc:spChg>
        <pc:spChg chg="mod">
          <ac:chgData name="匡仁" userId="7292b9560d44d9ac" providerId="LiveId" clId="{748EA603-A51F-48FA-89BE-4D4B5539DDFF}" dt="2020-11-18T09:39:37.515" v="112"/>
          <ac:spMkLst>
            <pc:docMk/>
            <pc:sldMk cId="2258927143" sldId="256"/>
            <ac:spMk id="12" creationId="{3B4772C0-C0CE-42AE-B0D7-EB784974D710}"/>
          </ac:spMkLst>
        </pc:spChg>
        <pc:spChg chg="mod">
          <ac:chgData name="匡仁" userId="7292b9560d44d9ac" providerId="LiveId" clId="{748EA603-A51F-48FA-89BE-4D4B5539DDFF}" dt="2020-11-18T09:39:37.515" v="112"/>
          <ac:spMkLst>
            <pc:docMk/>
            <pc:sldMk cId="2258927143" sldId="256"/>
            <ac:spMk id="13" creationId="{86BF52EB-AAF8-4AB5-80CF-0EB3C46FDBEF}"/>
          </ac:spMkLst>
        </pc:spChg>
        <pc:spChg chg="mod">
          <ac:chgData name="匡仁" userId="7292b9560d44d9ac" providerId="LiveId" clId="{748EA603-A51F-48FA-89BE-4D4B5539DDFF}" dt="2020-11-18T09:39:37.515" v="112"/>
          <ac:spMkLst>
            <pc:docMk/>
            <pc:sldMk cId="2258927143" sldId="256"/>
            <ac:spMk id="14" creationId="{27279155-7A27-4E76-892A-5181DEC868BD}"/>
          </ac:spMkLst>
        </pc:spChg>
        <pc:spChg chg="mod">
          <ac:chgData name="匡仁" userId="7292b9560d44d9ac" providerId="LiveId" clId="{748EA603-A51F-48FA-89BE-4D4B5539DDFF}" dt="2020-11-18T09:39:37.515" v="112"/>
          <ac:spMkLst>
            <pc:docMk/>
            <pc:sldMk cId="2258927143" sldId="256"/>
            <ac:spMk id="16" creationId="{FB7A7459-B8C9-4836-9610-FBAA277C2D8B}"/>
          </ac:spMkLst>
        </pc:spChg>
        <pc:spChg chg="mod">
          <ac:chgData name="匡仁" userId="7292b9560d44d9ac" providerId="LiveId" clId="{748EA603-A51F-48FA-89BE-4D4B5539DDFF}" dt="2020-11-18T09:39:37.515" v="112"/>
          <ac:spMkLst>
            <pc:docMk/>
            <pc:sldMk cId="2258927143" sldId="256"/>
            <ac:spMk id="17" creationId="{C21ABF93-648B-4D8E-B5B9-25FF63D6B61C}"/>
          </ac:spMkLst>
        </pc:spChg>
        <pc:spChg chg="mod">
          <ac:chgData name="匡仁" userId="7292b9560d44d9ac" providerId="LiveId" clId="{748EA603-A51F-48FA-89BE-4D4B5539DDFF}" dt="2020-11-18T09:39:37.515" v="112"/>
          <ac:spMkLst>
            <pc:docMk/>
            <pc:sldMk cId="2258927143" sldId="256"/>
            <ac:spMk id="18" creationId="{C42474B7-D6E8-4918-A769-DCB98FA61DA6}"/>
          </ac:spMkLst>
        </pc:spChg>
      </pc:sldChg>
      <pc:sldChg chg="addSp delSp modSp mod">
        <pc:chgData name="匡仁" userId="7292b9560d44d9ac" providerId="LiveId" clId="{748EA603-A51F-48FA-89BE-4D4B5539DDFF}" dt="2020-12-09T10:43:42.905" v="2034" actId="113"/>
        <pc:sldMkLst>
          <pc:docMk/>
          <pc:sldMk cId="3423748363" sldId="257"/>
        </pc:sldMkLst>
        <pc:spChg chg="del">
          <ac:chgData name="匡仁" userId="7292b9560d44d9ac" providerId="LiveId" clId="{748EA603-A51F-48FA-89BE-4D4B5539DDFF}" dt="2020-11-18T09:39:07.054" v="104" actId="478"/>
          <ac:spMkLst>
            <pc:docMk/>
            <pc:sldMk cId="3423748363" sldId="257"/>
            <ac:spMk id="2" creationId="{03E9C6F6-75EF-41D4-A96D-888AFF29C373}"/>
          </ac:spMkLst>
        </pc:spChg>
        <pc:spChg chg="del">
          <ac:chgData name="匡仁" userId="7292b9560d44d9ac" providerId="LiveId" clId="{748EA603-A51F-48FA-89BE-4D4B5539DDFF}" dt="2020-11-18T09:39:08.878" v="105" actId="478"/>
          <ac:spMkLst>
            <pc:docMk/>
            <pc:sldMk cId="3423748363" sldId="257"/>
            <ac:spMk id="3" creationId="{C4881E07-2E9A-4ED5-9ABE-C8E4D290E10A}"/>
          </ac:spMkLst>
        </pc:spChg>
        <pc:spChg chg="add mod">
          <ac:chgData name="匡仁" userId="7292b9560d44d9ac" providerId="LiveId" clId="{748EA603-A51F-48FA-89BE-4D4B5539DDFF}" dt="2020-11-18T09:51:21.578" v="474" actId="164"/>
          <ac:spMkLst>
            <pc:docMk/>
            <pc:sldMk cId="3423748363" sldId="257"/>
            <ac:spMk id="5" creationId="{4CA940F0-19DE-4D6C-9DBB-A115CF71CACC}"/>
          </ac:spMkLst>
        </pc:spChg>
        <pc:spChg chg="add mod">
          <ac:chgData name="匡仁" userId="7292b9560d44d9ac" providerId="LiveId" clId="{748EA603-A51F-48FA-89BE-4D4B5539DDFF}" dt="2020-11-18T09:51:21.578" v="474" actId="164"/>
          <ac:spMkLst>
            <pc:docMk/>
            <pc:sldMk cId="3423748363" sldId="257"/>
            <ac:spMk id="7" creationId="{D644A0B0-1EF1-4CB6-8D5A-606C662E9030}"/>
          </ac:spMkLst>
        </pc:spChg>
        <pc:spChg chg="add mod">
          <ac:chgData name="匡仁" userId="7292b9560d44d9ac" providerId="LiveId" clId="{748EA603-A51F-48FA-89BE-4D4B5539DDFF}" dt="2020-11-18T09:51:21.578" v="474" actId="164"/>
          <ac:spMkLst>
            <pc:docMk/>
            <pc:sldMk cId="3423748363" sldId="257"/>
            <ac:spMk id="9" creationId="{E4821D54-7CE8-4262-8DBE-5DAE89F484EE}"/>
          </ac:spMkLst>
        </pc:spChg>
        <pc:spChg chg="add mod">
          <ac:chgData name="匡仁" userId="7292b9560d44d9ac" providerId="LiveId" clId="{748EA603-A51F-48FA-89BE-4D4B5539DDFF}" dt="2020-11-18T09:51:21.578" v="474" actId="164"/>
          <ac:spMkLst>
            <pc:docMk/>
            <pc:sldMk cId="3423748363" sldId="257"/>
            <ac:spMk id="11" creationId="{FEDC0ADF-3880-48E1-A66D-6C9B29105549}"/>
          </ac:spMkLst>
        </pc:spChg>
        <pc:spChg chg="add mod">
          <ac:chgData name="匡仁" userId="7292b9560d44d9ac" providerId="LiveId" clId="{748EA603-A51F-48FA-89BE-4D4B5539DDFF}" dt="2020-11-18T09:51:21.578" v="474" actId="164"/>
          <ac:spMkLst>
            <pc:docMk/>
            <pc:sldMk cId="3423748363" sldId="257"/>
            <ac:spMk id="13" creationId="{6FEE8097-8D0B-43CB-AE25-23A5D25E354A}"/>
          </ac:spMkLst>
        </pc:spChg>
        <pc:spChg chg="add mod">
          <ac:chgData name="匡仁" userId="7292b9560d44d9ac" providerId="LiveId" clId="{748EA603-A51F-48FA-89BE-4D4B5539DDFF}" dt="2020-11-18T09:51:21.578" v="474" actId="164"/>
          <ac:spMkLst>
            <pc:docMk/>
            <pc:sldMk cId="3423748363" sldId="257"/>
            <ac:spMk id="15" creationId="{58782A36-A56F-4116-BC82-F1793E0A8B16}"/>
          </ac:spMkLst>
        </pc:spChg>
        <pc:spChg chg="add del mod">
          <ac:chgData name="匡仁" userId="7292b9560d44d9ac" providerId="LiveId" clId="{748EA603-A51F-48FA-89BE-4D4B5539DDFF}" dt="2020-11-18T10:01:33.426" v="782"/>
          <ac:spMkLst>
            <pc:docMk/>
            <pc:sldMk cId="3423748363" sldId="257"/>
            <ac:spMk id="18" creationId="{0FB43B77-765C-41DC-91A4-605A80BC7E24}"/>
          </ac:spMkLst>
        </pc:spChg>
        <pc:spChg chg="add mod">
          <ac:chgData name="匡仁" userId="7292b9560d44d9ac" providerId="LiveId" clId="{748EA603-A51F-48FA-89BE-4D4B5539DDFF}" dt="2020-12-09T10:40:59.728" v="2007" actId="1076"/>
          <ac:spMkLst>
            <pc:docMk/>
            <pc:sldMk cId="3423748363" sldId="257"/>
            <ac:spMk id="19" creationId="{2691E892-6E7A-4A6B-B880-3A983D853056}"/>
          </ac:spMkLst>
        </pc:spChg>
        <pc:spChg chg="add del mod">
          <ac:chgData name="匡仁" userId="7292b9560d44d9ac" providerId="LiveId" clId="{748EA603-A51F-48FA-89BE-4D4B5539DDFF}" dt="2020-11-25T11:48:40.510" v="1499" actId="478"/>
          <ac:spMkLst>
            <pc:docMk/>
            <pc:sldMk cId="3423748363" sldId="257"/>
            <ac:spMk id="21" creationId="{A45F9381-63CC-491C-81AE-BAF70B8B8AA1}"/>
          </ac:spMkLst>
        </pc:spChg>
        <pc:grpChg chg="add del mod">
          <ac:chgData name="匡仁" userId="7292b9560d44d9ac" providerId="LiveId" clId="{748EA603-A51F-48FA-89BE-4D4B5539DDFF}" dt="2020-11-18T09:51:41.154" v="479" actId="478"/>
          <ac:grpSpMkLst>
            <pc:docMk/>
            <pc:sldMk cId="3423748363" sldId="257"/>
            <ac:grpSpMk id="16" creationId="{599F9BF0-F172-47A1-990B-D520003BF59B}"/>
          </ac:grpSpMkLst>
        </pc:grpChg>
        <pc:graphicFrameChg chg="add mod modGraphic">
          <ac:chgData name="匡仁" userId="7292b9560d44d9ac" providerId="LiveId" clId="{748EA603-A51F-48FA-89BE-4D4B5539DDFF}" dt="2020-12-09T10:43:42.905" v="2034" actId="113"/>
          <ac:graphicFrameMkLst>
            <pc:docMk/>
            <pc:sldMk cId="3423748363" sldId="257"/>
            <ac:graphicFrameMk id="20" creationId="{41A1BC25-8CB9-4AAE-8ABC-F3594FF13B97}"/>
          </ac:graphicFrameMkLst>
        </pc:graphicFrameChg>
      </pc:sldChg>
      <pc:sldChg chg="del">
        <pc:chgData name="匡仁" userId="7292b9560d44d9ac" providerId="LiveId" clId="{748EA603-A51F-48FA-89BE-4D4B5539DDFF}" dt="2020-11-18T09:39:11.427" v="106" actId="47"/>
        <pc:sldMkLst>
          <pc:docMk/>
          <pc:sldMk cId="3996313542" sldId="258"/>
        </pc:sldMkLst>
      </pc:sldChg>
      <pc:sldChg chg="modSp new mod">
        <pc:chgData name="匡仁" userId="7292b9560d44d9ac" providerId="LiveId" clId="{748EA603-A51F-48FA-89BE-4D4B5539DDFF}" dt="2020-11-18T09:39:37.515" v="112"/>
        <pc:sldMkLst>
          <pc:docMk/>
          <pc:sldMk cId="1018206241" sldId="259"/>
        </pc:sldMkLst>
        <pc:spChg chg="mod">
          <ac:chgData name="匡仁" userId="7292b9560d44d9ac" providerId="LiveId" clId="{748EA603-A51F-48FA-89BE-4D4B5539DDFF}" dt="2020-11-18T09:39:37.515" v="112"/>
          <ac:spMkLst>
            <pc:docMk/>
            <pc:sldMk cId="1018206241" sldId="259"/>
            <ac:spMk id="2" creationId="{486C544F-95CC-462F-AA1D-16891617AC6F}"/>
          </ac:spMkLst>
        </pc:spChg>
        <pc:spChg chg="mod">
          <ac:chgData name="匡仁" userId="7292b9560d44d9ac" providerId="LiveId" clId="{748EA603-A51F-48FA-89BE-4D4B5539DDFF}" dt="2020-11-18T09:39:37.515" v="112"/>
          <ac:spMkLst>
            <pc:docMk/>
            <pc:sldMk cId="1018206241" sldId="259"/>
            <ac:spMk id="3" creationId="{A0BE552A-1414-42D1-A183-9B500720463C}"/>
          </ac:spMkLst>
        </pc:spChg>
      </pc:sldChg>
      <pc:sldChg chg="addSp modSp new mod ord">
        <pc:chgData name="匡仁" userId="7292b9560d44d9ac" providerId="LiveId" clId="{748EA603-A51F-48FA-89BE-4D4B5539DDFF}" dt="2020-11-18T10:58:15.277" v="1218" actId="20577"/>
        <pc:sldMkLst>
          <pc:docMk/>
          <pc:sldMk cId="2243354696" sldId="260"/>
        </pc:sldMkLst>
        <pc:spChg chg="add mod">
          <ac:chgData name="匡仁" userId="7292b9560d44d9ac" providerId="LiveId" clId="{748EA603-A51F-48FA-89BE-4D4B5539DDFF}" dt="2020-11-18T10:58:15.277" v="1218" actId="20577"/>
          <ac:spMkLst>
            <pc:docMk/>
            <pc:sldMk cId="2243354696" sldId="260"/>
            <ac:spMk id="2" creationId="{9C34AE98-8CAB-496A-B319-44B51E967824}"/>
          </ac:spMkLst>
        </pc:spChg>
        <pc:spChg chg="add mod">
          <ac:chgData name="匡仁" userId="7292b9560d44d9ac" providerId="LiveId" clId="{748EA603-A51F-48FA-89BE-4D4B5539DDFF}" dt="2020-11-18T09:49:28.510" v="428" actId="1076"/>
          <ac:spMkLst>
            <pc:docMk/>
            <pc:sldMk cId="2243354696" sldId="260"/>
            <ac:spMk id="3" creationId="{2D9E7749-0421-4D5D-9AC1-4E95A15FA885}"/>
          </ac:spMkLst>
        </pc:spChg>
        <pc:spChg chg="add mod">
          <ac:chgData name="匡仁" userId="7292b9560d44d9ac" providerId="LiveId" clId="{748EA603-A51F-48FA-89BE-4D4B5539DDFF}" dt="2020-11-18T10:58:02.749" v="1211" actId="1076"/>
          <ac:spMkLst>
            <pc:docMk/>
            <pc:sldMk cId="2243354696" sldId="260"/>
            <ac:spMk id="4" creationId="{0E3543DE-5CDB-4D96-BA6D-C2F18A9C9B97}"/>
          </ac:spMkLst>
        </pc:spChg>
        <pc:spChg chg="mod">
          <ac:chgData name="匡仁" userId="7292b9560d44d9ac" providerId="LiveId" clId="{748EA603-A51F-48FA-89BE-4D4B5539DDFF}" dt="2020-11-18T09:51:24.943" v="475"/>
          <ac:spMkLst>
            <pc:docMk/>
            <pc:sldMk cId="2243354696" sldId="260"/>
            <ac:spMk id="6" creationId="{BD67D766-2850-4EC5-8C62-39149D58171F}"/>
          </ac:spMkLst>
        </pc:spChg>
        <pc:spChg chg="mod">
          <ac:chgData name="匡仁" userId="7292b9560d44d9ac" providerId="LiveId" clId="{748EA603-A51F-48FA-89BE-4D4B5539DDFF}" dt="2020-11-18T09:51:24.943" v="475"/>
          <ac:spMkLst>
            <pc:docMk/>
            <pc:sldMk cId="2243354696" sldId="260"/>
            <ac:spMk id="7" creationId="{5114320A-8272-4C29-92AB-9A2EC988505D}"/>
          </ac:spMkLst>
        </pc:spChg>
        <pc:spChg chg="mod">
          <ac:chgData name="匡仁" userId="7292b9560d44d9ac" providerId="LiveId" clId="{748EA603-A51F-48FA-89BE-4D4B5539DDFF}" dt="2020-11-18T09:51:24.943" v="475"/>
          <ac:spMkLst>
            <pc:docMk/>
            <pc:sldMk cId="2243354696" sldId="260"/>
            <ac:spMk id="8" creationId="{833FD348-ECD0-433B-8ED1-EB5755425F2E}"/>
          </ac:spMkLst>
        </pc:spChg>
        <pc:spChg chg="mod">
          <ac:chgData name="匡仁" userId="7292b9560d44d9ac" providerId="LiveId" clId="{748EA603-A51F-48FA-89BE-4D4B5539DDFF}" dt="2020-11-18T09:59:19.804" v="643" actId="1076"/>
          <ac:spMkLst>
            <pc:docMk/>
            <pc:sldMk cId="2243354696" sldId="260"/>
            <ac:spMk id="9" creationId="{596FFE12-0EE2-4960-8D50-37D1594CAAFB}"/>
          </ac:spMkLst>
        </pc:spChg>
        <pc:spChg chg="mod">
          <ac:chgData name="匡仁" userId="7292b9560d44d9ac" providerId="LiveId" clId="{748EA603-A51F-48FA-89BE-4D4B5539DDFF}" dt="2020-11-18T10:17:06.938" v="988" actId="1076"/>
          <ac:spMkLst>
            <pc:docMk/>
            <pc:sldMk cId="2243354696" sldId="260"/>
            <ac:spMk id="10" creationId="{38B36BB0-80A7-4200-9061-46F51AAFAA7C}"/>
          </ac:spMkLst>
        </pc:spChg>
        <pc:spChg chg="mod">
          <ac:chgData name="匡仁" userId="7292b9560d44d9ac" providerId="LiveId" clId="{748EA603-A51F-48FA-89BE-4D4B5539DDFF}" dt="2020-11-18T10:17:16.243" v="1000" actId="14100"/>
          <ac:spMkLst>
            <pc:docMk/>
            <pc:sldMk cId="2243354696" sldId="260"/>
            <ac:spMk id="11" creationId="{0A9A68E3-34B7-4A47-A6A3-DCC0DB57841E}"/>
          </ac:spMkLst>
        </pc:spChg>
        <pc:spChg chg="add mod">
          <ac:chgData name="匡仁" userId="7292b9560d44d9ac" providerId="LiveId" clId="{748EA603-A51F-48FA-89BE-4D4B5539DDFF}" dt="2020-11-18T10:13:24.566" v="911" actId="20577"/>
          <ac:spMkLst>
            <pc:docMk/>
            <pc:sldMk cId="2243354696" sldId="260"/>
            <ac:spMk id="13" creationId="{C5103B34-BA17-4CE6-BB33-666BA78C5E17}"/>
          </ac:spMkLst>
        </pc:spChg>
        <pc:spChg chg="add mod">
          <ac:chgData name="匡仁" userId="7292b9560d44d9ac" providerId="LiveId" clId="{748EA603-A51F-48FA-89BE-4D4B5539DDFF}" dt="2020-11-18T10:13:22.226" v="910" actId="20577"/>
          <ac:spMkLst>
            <pc:docMk/>
            <pc:sldMk cId="2243354696" sldId="260"/>
            <ac:spMk id="15" creationId="{C42D9148-83AD-4780-A179-59333A283300}"/>
          </ac:spMkLst>
        </pc:spChg>
        <pc:spChg chg="add mod">
          <ac:chgData name="匡仁" userId="7292b9560d44d9ac" providerId="LiveId" clId="{748EA603-A51F-48FA-89BE-4D4B5539DDFF}" dt="2020-11-18T10:13:28.847" v="916" actId="20577"/>
          <ac:spMkLst>
            <pc:docMk/>
            <pc:sldMk cId="2243354696" sldId="260"/>
            <ac:spMk id="17" creationId="{FA75AB47-0C28-4B84-9D34-1278C52CC1EE}"/>
          </ac:spMkLst>
        </pc:spChg>
        <pc:spChg chg="add mod">
          <ac:chgData name="匡仁" userId="7292b9560d44d9ac" providerId="LiveId" clId="{748EA603-A51F-48FA-89BE-4D4B5539DDFF}" dt="2020-11-18T10:14:53.843" v="943" actId="20577"/>
          <ac:spMkLst>
            <pc:docMk/>
            <pc:sldMk cId="2243354696" sldId="260"/>
            <ac:spMk id="19" creationId="{72AABC96-F44C-4368-9AAE-C34ECDDC8369}"/>
          </ac:spMkLst>
        </pc:spChg>
        <pc:spChg chg="add mod">
          <ac:chgData name="匡仁" userId="7292b9560d44d9ac" providerId="LiveId" clId="{748EA603-A51F-48FA-89BE-4D4B5539DDFF}" dt="2020-11-18T10:14:56.463" v="944" actId="20577"/>
          <ac:spMkLst>
            <pc:docMk/>
            <pc:sldMk cId="2243354696" sldId="260"/>
            <ac:spMk id="21" creationId="{D0CB05EE-DAAC-4BAB-BD19-81005691DAC3}"/>
          </ac:spMkLst>
        </pc:spChg>
        <pc:spChg chg="add mod">
          <ac:chgData name="匡仁" userId="7292b9560d44d9ac" providerId="LiveId" clId="{748EA603-A51F-48FA-89BE-4D4B5539DDFF}" dt="2020-11-18T09:59:25.876" v="645" actId="1076"/>
          <ac:spMkLst>
            <pc:docMk/>
            <pc:sldMk cId="2243354696" sldId="260"/>
            <ac:spMk id="23" creationId="{B46FF0F4-6E60-4938-B044-89A888C97682}"/>
          </ac:spMkLst>
        </pc:spChg>
        <pc:spChg chg="add mod">
          <ac:chgData name="匡仁" userId="7292b9560d44d9ac" providerId="LiveId" clId="{748EA603-A51F-48FA-89BE-4D4B5539DDFF}" dt="2020-11-18T10:13:42.278" v="931" actId="20577"/>
          <ac:spMkLst>
            <pc:docMk/>
            <pc:sldMk cId="2243354696" sldId="260"/>
            <ac:spMk id="25" creationId="{1B3F7B4A-483A-4987-B530-6366BA0138E5}"/>
          </ac:spMkLst>
        </pc:spChg>
        <pc:grpChg chg="add mod">
          <ac:chgData name="匡仁" userId="7292b9560d44d9ac" providerId="LiveId" clId="{748EA603-A51F-48FA-89BE-4D4B5539DDFF}" dt="2020-11-18T09:51:29.223" v="476" actId="1076"/>
          <ac:grpSpMkLst>
            <pc:docMk/>
            <pc:sldMk cId="2243354696" sldId="260"/>
            <ac:grpSpMk id="5" creationId="{4DD4701E-2DB6-4462-A6D9-FA4F830EDB84}"/>
          </ac:grpSpMkLst>
        </pc:grpChg>
      </pc:sldChg>
      <pc:sldChg chg="new del">
        <pc:chgData name="匡仁" userId="7292b9560d44d9ac" providerId="LiveId" clId="{748EA603-A51F-48FA-89BE-4D4B5539DDFF}" dt="2020-11-18T09:39:15.221" v="108" actId="47"/>
        <pc:sldMkLst>
          <pc:docMk/>
          <pc:sldMk cId="3116153368" sldId="260"/>
        </pc:sldMkLst>
      </pc:sldChg>
      <pc:sldChg chg="addSp delSp modSp new mod ord">
        <pc:chgData name="匡仁" userId="7292b9560d44d9ac" providerId="LiveId" clId="{748EA603-A51F-48FA-89BE-4D4B5539DDFF}" dt="2020-12-16T09:30:32.019" v="2494" actId="1076"/>
        <pc:sldMkLst>
          <pc:docMk/>
          <pc:sldMk cId="3029550648" sldId="261"/>
        </pc:sldMkLst>
        <pc:spChg chg="add mod">
          <ac:chgData name="匡仁" userId="7292b9560d44d9ac" providerId="LiveId" clId="{748EA603-A51F-48FA-89BE-4D4B5539DDFF}" dt="2020-12-16T09:29:43.835" v="2481" actId="1076"/>
          <ac:spMkLst>
            <pc:docMk/>
            <pc:sldMk cId="3029550648" sldId="261"/>
            <ac:spMk id="2" creationId="{A9630897-34D9-4B15-A343-1EEF60DAC2FD}"/>
          </ac:spMkLst>
        </pc:spChg>
        <pc:spChg chg="add mod">
          <ac:chgData name="匡仁" userId="7292b9560d44d9ac" providerId="LiveId" clId="{748EA603-A51F-48FA-89BE-4D4B5539DDFF}" dt="2020-12-16T09:30:32.019" v="2494" actId="1076"/>
          <ac:spMkLst>
            <pc:docMk/>
            <pc:sldMk cId="3029550648" sldId="261"/>
            <ac:spMk id="6" creationId="{78300A0A-2945-4828-8860-A0E32F2713A8}"/>
          </ac:spMkLst>
        </pc:spChg>
        <pc:picChg chg="add del mod modCrop">
          <ac:chgData name="匡仁" userId="7292b9560d44d9ac" providerId="LiveId" clId="{748EA603-A51F-48FA-89BE-4D4B5539DDFF}" dt="2020-11-18T11:07:56.874" v="1308" actId="478"/>
          <ac:picMkLst>
            <pc:docMk/>
            <pc:sldMk cId="3029550648" sldId="261"/>
            <ac:picMk id="3" creationId="{EE205F97-B46F-4F9B-BDC8-6695DFC51FBC}"/>
          </ac:picMkLst>
        </pc:picChg>
        <pc:picChg chg="add mod modCrop">
          <ac:chgData name="匡仁" userId="7292b9560d44d9ac" providerId="LiveId" clId="{748EA603-A51F-48FA-89BE-4D4B5539DDFF}" dt="2020-12-16T09:29:55.051" v="2484" actId="1076"/>
          <ac:picMkLst>
            <pc:docMk/>
            <pc:sldMk cId="3029550648" sldId="261"/>
            <ac:picMk id="5" creationId="{96AFF1D5-F2E5-4F97-B1BB-115682D74436}"/>
          </ac:picMkLst>
        </pc:picChg>
      </pc:sldChg>
      <pc:sldChg chg="addSp modSp new mod ord">
        <pc:chgData name="匡仁" userId="7292b9560d44d9ac" providerId="LiveId" clId="{748EA603-A51F-48FA-89BE-4D4B5539DDFF}" dt="2020-12-16T09:20:53.543" v="2405"/>
        <pc:sldMkLst>
          <pc:docMk/>
          <pc:sldMk cId="553248119" sldId="262"/>
        </pc:sldMkLst>
        <pc:picChg chg="add mod">
          <ac:chgData name="匡仁" userId="7292b9560d44d9ac" providerId="LiveId" clId="{748EA603-A51F-48FA-89BE-4D4B5539DDFF}" dt="2020-11-18T11:18:52.395" v="1323" actId="962"/>
          <ac:picMkLst>
            <pc:docMk/>
            <pc:sldMk cId="553248119" sldId="262"/>
            <ac:picMk id="3" creationId="{3C3CBAAA-E681-43DF-9CAF-681F02A597E3}"/>
          </ac:picMkLst>
        </pc:picChg>
      </pc:sldChg>
      <pc:sldChg chg="addSp modSp add mod">
        <pc:chgData name="匡仁" userId="7292b9560d44d9ac" providerId="LiveId" clId="{748EA603-A51F-48FA-89BE-4D4B5539DDFF}" dt="2020-11-18T11:12:02.422" v="1314" actId="20577"/>
        <pc:sldMkLst>
          <pc:docMk/>
          <pc:sldMk cId="3643357682" sldId="263"/>
        </pc:sldMkLst>
        <pc:spChg chg="mod">
          <ac:chgData name="匡仁" userId="7292b9560d44d9ac" providerId="LiveId" clId="{748EA603-A51F-48FA-89BE-4D4B5539DDFF}" dt="2020-11-18T11:12:02.422" v="1314" actId="20577"/>
          <ac:spMkLst>
            <pc:docMk/>
            <pc:sldMk cId="3643357682" sldId="263"/>
            <ac:spMk id="2" creationId="{9C34AE98-8CAB-496A-B319-44B51E967824}"/>
          </ac:spMkLst>
        </pc:spChg>
        <pc:spChg chg="mod">
          <ac:chgData name="匡仁" userId="7292b9560d44d9ac" providerId="LiveId" clId="{748EA603-A51F-48FA-89BE-4D4B5539DDFF}" dt="2020-11-18T11:05:23.139" v="1288" actId="164"/>
          <ac:spMkLst>
            <pc:docMk/>
            <pc:sldMk cId="3643357682" sldId="263"/>
            <ac:spMk id="13" creationId="{C5103B34-BA17-4CE6-BB33-666BA78C5E17}"/>
          </ac:spMkLst>
        </pc:spChg>
        <pc:spChg chg="mod">
          <ac:chgData name="匡仁" userId="7292b9560d44d9ac" providerId="LiveId" clId="{748EA603-A51F-48FA-89BE-4D4B5539DDFF}" dt="2020-11-18T11:05:23.139" v="1288" actId="164"/>
          <ac:spMkLst>
            <pc:docMk/>
            <pc:sldMk cId="3643357682" sldId="263"/>
            <ac:spMk id="15" creationId="{C42D9148-83AD-4780-A179-59333A283300}"/>
          </ac:spMkLst>
        </pc:spChg>
        <pc:spChg chg="mod">
          <ac:chgData name="匡仁" userId="7292b9560d44d9ac" providerId="LiveId" clId="{748EA603-A51F-48FA-89BE-4D4B5539DDFF}" dt="2020-11-18T11:05:23.139" v="1288" actId="164"/>
          <ac:spMkLst>
            <pc:docMk/>
            <pc:sldMk cId="3643357682" sldId="263"/>
            <ac:spMk id="17" creationId="{FA75AB47-0C28-4B84-9D34-1278C52CC1EE}"/>
          </ac:spMkLst>
        </pc:spChg>
        <pc:spChg chg="mod">
          <ac:chgData name="匡仁" userId="7292b9560d44d9ac" providerId="LiveId" clId="{748EA603-A51F-48FA-89BE-4D4B5539DDFF}" dt="2020-11-18T11:05:23.139" v="1288" actId="164"/>
          <ac:spMkLst>
            <pc:docMk/>
            <pc:sldMk cId="3643357682" sldId="263"/>
            <ac:spMk id="19" creationId="{72AABC96-F44C-4368-9AAE-C34ECDDC8369}"/>
          </ac:spMkLst>
        </pc:spChg>
        <pc:spChg chg="mod">
          <ac:chgData name="匡仁" userId="7292b9560d44d9ac" providerId="LiveId" clId="{748EA603-A51F-48FA-89BE-4D4B5539DDFF}" dt="2020-11-18T11:05:23.139" v="1288" actId="164"/>
          <ac:spMkLst>
            <pc:docMk/>
            <pc:sldMk cId="3643357682" sldId="263"/>
            <ac:spMk id="21" creationId="{D0CB05EE-DAAC-4BAB-BD19-81005691DAC3}"/>
          </ac:spMkLst>
        </pc:spChg>
        <pc:spChg chg="mod">
          <ac:chgData name="匡仁" userId="7292b9560d44d9ac" providerId="LiveId" clId="{748EA603-A51F-48FA-89BE-4D4B5539DDFF}" dt="2020-11-18T11:05:23.139" v="1288" actId="164"/>
          <ac:spMkLst>
            <pc:docMk/>
            <pc:sldMk cId="3643357682" sldId="263"/>
            <ac:spMk id="23" creationId="{B46FF0F4-6E60-4938-B044-89A888C97682}"/>
          </ac:spMkLst>
        </pc:spChg>
        <pc:spChg chg="mod">
          <ac:chgData name="匡仁" userId="7292b9560d44d9ac" providerId="LiveId" clId="{748EA603-A51F-48FA-89BE-4D4B5539DDFF}" dt="2020-11-18T11:05:23.139" v="1288" actId="164"/>
          <ac:spMkLst>
            <pc:docMk/>
            <pc:sldMk cId="3643357682" sldId="263"/>
            <ac:spMk id="25" creationId="{1B3F7B4A-483A-4987-B530-6366BA0138E5}"/>
          </ac:spMkLst>
        </pc:spChg>
        <pc:grpChg chg="mod">
          <ac:chgData name="匡仁" userId="7292b9560d44d9ac" providerId="LiveId" clId="{748EA603-A51F-48FA-89BE-4D4B5539DDFF}" dt="2020-11-18T11:05:23.139" v="1288" actId="164"/>
          <ac:grpSpMkLst>
            <pc:docMk/>
            <pc:sldMk cId="3643357682" sldId="263"/>
            <ac:grpSpMk id="5" creationId="{4DD4701E-2DB6-4462-A6D9-FA4F830EDB84}"/>
          </ac:grpSpMkLst>
        </pc:grpChg>
        <pc:grpChg chg="add mod">
          <ac:chgData name="匡仁" userId="7292b9560d44d9ac" providerId="LiveId" clId="{748EA603-A51F-48FA-89BE-4D4B5539DDFF}" dt="2020-11-18T11:05:27.518" v="1289" actId="1076"/>
          <ac:grpSpMkLst>
            <pc:docMk/>
            <pc:sldMk cId="3643357682" sldId="263"/>
            <ac:grpSpMk id="12" creationId="{7B252014-9AA1-49A2-8818-0ECD4D3D502F}"/>
          </ac:grpSpMkLst>
        </pc:grpChg>
      </pc:sldChg>
      <pc:sldChg chg="addSp modSp new mod ord">
        <pc:chgData name="匡仁" userId="7292b9560d44d9ac" providerId="LiveId" clId="{748EA603-A51F-48FA-89BE-4D4B5539DDFF}" dt="2020-12-16T09:20:53.543" v="2405"/>
        <pc:sldMkLst>
          <pc:docMk/>
          <pc:sldMk cId="1826062011" sldId="264"/>
        </pc:sldMkLst>
        <pc:picChg chg="add mod">
          <ac:chgData name="匡仁" userId="7292b9560d44d9ac" providerId="LiveId" clId="{748EA603-A51F-48FA-89BE-4D4B5539DDFF}" dt="2020-11-18T11:18:58.400" v="1327" actId="962"/>
          <ac:picMkLst>
            <pc:docMk/>
            <pc:sldMk cId="1826062011" sldId="264"/>
            <ac:picMk id="3" creationId="{51172230-CBE4-4B8E-BC83-396C93C02ABF}"/>
          </ac:picMkLst>
        </pc:picChg>
      </pc:sldChg>
      <pc:sldChg chg="addSp modSp new mod ord">
        <pc:chgData name="匡仁" userId="7292b9560d44d9ac" providerId="LiveId" clId="{748EA603-A51F-48FA-89BE-4D4B5539DDFF}" dt="2020-12-16T09:20:53.543" v="2405"/>
        <pc:sldMkLst>
          <pc:docMk/>
          <pc:sldMk cId="1479738669" sldId="265"/>
        </pc:sldMkLst>
        <pc:picChg chg="add mod modCrop">
          <ac:chgData name="匡仁" userId="7292b9560d44d9ac" providerId="LiveId" clId="{748EA603-A51F-48FA-89BE-4D4B5539DDFF}" dt="2020-11-25T11:44:01.157" v="1478" actId="1076"/>
          <ac:picMkLst>
            <pc:docMk/>
            <pc:sldMk cId="1479738669" sldId="265"/>
            <ac:picMk id="3" creationId="{C8916985-F8D1-45C6-B2BB-4D00DA3A1165}"/>
          </ac:picMkLst>
        </pc:picChg>
      </pc:sldChg>
      <pc:sldChg chg="addSp modSp new mod ord">
        <pc:chgData name="匡仁" userId="7292b9560d44d9ac" providerId="LiveId" clId="{748EA603-A51F-48FA-89BE-4D4B5539DDFF}" dt="2020-12-16T11:12:07.763" v="3230" actId="1076"/>
        <pc:sldMkLst>
          <pc:docMk/>
          <pc:sldMk cId="116541248" sldId="266"/>
        </pc:sldMkLst>
        <pc:picChg chg="add mod modCrop">
          <ac:chgData name="匡仁" userId="7292b9560d44d9ac" providerId="LiveId" clId="{748EA603-A51F-48FA-89BE-4D4B5539DDFF}" dt="2020-12-16T11:12:07.763" v="3230" actId="1076"/>
          <ac:picMkLst>
            <pc:docMk/>
            <pc:sldMk cId="116541248" sldId="266"/>
            <ac:picMk id="3" creationId="{0E6D6BE0-4D8E-4764-ACAB-7261E8950C6F}"/>
          </ac:picMkLst>
        </pc:picChg>
      </pc:sldChg>
      <pc:sldChg chg="addSp modSp new mod">
        <pc:chgData name="匡仁" userId="7292b9560d44d9ac" providerId="LiveId" clId="{748EA603-A51F-48FA-89BE-4D4B5539DDFF}" dt="2020-12-09T10:23:57.061" v="1985" actId="1076"/>
        <pc:sldMkLst>
          <pc:docMk/>
          <pc:sldMk cId="1126773916" sldId="267"/>
        </pc:sldMkLst>
        <pc:spChg chg="add mod">
          <ac:chgData name="匡仁" userId="7292b9560d44d9ac" providerId="LiveId" clId="{748EA603-A51F-48FA-89BE-4D4B5539DDFF}" dt="2020-12-09T10:23:57.061" v="1985" actId="1076"/>
          <ac:spMkLst>
            <pc:docMk/>
            <pc:sldMk cId="1126773916" sldId="267"/>
            <ac:spMk id="2" creationId="{A6566F62-6E2D-491F-A4A8-43281AA29117}"/>
          </ac:spMkLst>
        </pc:spChg>
        <pc:spChg chg="add mod">
          <ac:chgData name="匡仁" userId="7292b9560d44d9ac" providerId="LiveId" clId="{748EA603-A51F-48FA-89BE-4D4B5539DDFF}" dt="2020-12-09T09:17:34.342" v="1666" actId="20577"/>
          <ac:spMkLst>
            <pc:docMk/>
            <pc:sldMk cId="1126773916" sldId="267"/>
            <ac:spMk id="4" creationId="{248D6BED-D51B-46B9-978E-E7722D3B4E6E}"/>
          </ac:spMkLst>
        </pc:spChg>
        <pc:spChg chg="add mod">
          <ac:chgData name="匡仁" userId="7292b9560d44d9ac" providerId="LiveId" clId="{748EA603-A51F-48FA-89BE-4D4B5539DDFF}" dt="2020-12-09T10:23:00.879" v="1957" actId="1076"/>
          <ac:spMkLst>
            <pc:docMk/>
            <pc:sldMk cId="1126773916" sldId="267"/>
            <ac:spMk id="5" creationId="{B9C1F466-6059-46C9-AF09-5022DE974B53}"/>
          </ac:spMkLst>
        </pc:spChg>
        <pc:picChg chg="add mod modCrop">
          <ac:chgData name="匡仁" userId="7292b9560d44d9ac" providerId="LiveId" clId="{748EA603-A51F-48FA-89BE-4D4B5539DDFF}" dt="2020-12-09T10:23:02.389" v="1958" actId="1076"/>
          <ac:picMkLst>
            <pc:docMk/>
            <pc:sldMk cId="1126773916" sldId="267"/>
            <ac:picMk id="3" creationId="{8A68584A-C73C-40BB-9C18-FEF0B3C8C4D1}"/>
          </ac:picMkLst>
        </pc:picChg>
      </pc:sldChg>
      <pc:sldChg chg="addSp delSp modSp new mod">
        <pc:chgData name="匡仁" userId="7292b9560d44d9ac" providerId="LiveId" clId="{748EA603-A51F-48FA-89BE-4D4B5539DDFF}" dt="2020-12-09T10:20:36.228" v="1943" actId="14100"/>
        <pc:sldMkLst>
          <pc:docMk/>
          <pc:sldMk cId="718702667" sldId="268"/>
        </pc:sldMkLst>
        <pc:spChg chg="add del mod">
          <ac:chgData name="匡仁" userId="7292b9560d44d9ac" providerId="LiveId" clId="{748EA603-A51F-48FA-89BE-4D4B5539DDFF}" dt="2020-12-09T10:17:09.596" v="1879"/>
          <ac:spMkLst>
            <pc:docMk/>
            <pc:sldMk cId="718702667" sldId="268"/>
            <ac:spMk id="2" creationId="{D12EB87C-1644-4D85-819D-B0E4F33F3F01}"/>
          </ac:spMkLst>
        </pc:spChg>
        <pc:spChg chg="add mod">
          <ac:chgData name="匡仁" userId="7292b9560d44d9ac" providerId="LiveId" clId="{748EA603-A51F-48FA-89BE-4D4B5539DDFF}" dt="2020-12-09T10:18:50.534" v="1896" actId="1076"/>
          <ac:spMkLst>
            <pc:docMk/>
            <pc:sldMk cId="718702667" sldId="268"/>
            <ac:spMk id="5" creationId="{DE2D38EC-AC09-41B0-B25A-98CFC89D5802}"/>
          </ac:spMkLst>
        </pc:spChg>
        <pc:spChg chg="add mod">
          <ac:chgData name="匡仁" userId="7292b9560d44d9ac" providerId="LiveId" clId="{748EA603-A51F-48FA-89BE-4D4B5539DDFF}" dt="2020-12-09T10:19:08.917" v="1920" actId="1076"/>
          <ac:spMkLst>
            <pc:docMk/>
            <pc:sldMk cId="718702667" sldId="268"/>
            <ac:spMk id="6" creationId="{CEABE87A-AFC9-4F1E-8D9E-7B6D6FE34B83}"/>
          </ac:spMkLst>
        </pc:spChg>
        <pc:graphicFrameChg chg="add del mod">
          <ac:chgData name="匡仁" userId="7292b9560d44d9ac" providerId="LiveId" clId="{748EA603-A51F-48FA-89BE-4D4B5539DDFF}" dt="2020-12-09T10:17:09.595" v="1877" actId="478"/>
          <ac:graphicFrameMkLst>
            <pc:docMk/>
            <pc:sldMk cId="718702667" sldId="268"/>
            <ac:graphicFrameMk id="4" creationId="{BF990F6E-1E55-4E5F-9F56-9CE80190AEA2}"/>
          </ac:graphicFrameMkLst>
        </pc:graphicFrameChg>
        <pc:picChg chg="add mod modCrop">
          <ac:chgData name="匡仁" userId="7292b9560d44d9ac" providerId="LiveId" clId="{748EA603-A51F-48FA-89BE-4D4B5539DDFF}" dt="2020-12-09T10:20:36.228" v="1943" actId="14100"/>
          <ac:picMkLst>
            <pc:docMk/>
            <pc:sldMk cId="718702667" sldId="268"/>
            <ac:picMk id="3" creationId="{6B6EB6BA-A4B1-4EA2-A128-E83CBF282DBE}"/>
          </ac:picMkLst>
        </pc:picChg>
        <pc:picChg chg="add mod modCrop">
          <ac:chgData name="匡仁" userId="7292b9560d44d9ac" providerId="LiveId" clId="{748EA603-A51F-48FA-89BE-4D4B5539DDFF}" dt="2020-12-09T10:20:33.165" v="1941" actId="1076"/>
          <ac:picMkLst>
            <pc:docMk/>
            <pc:sldMk cId="718702667" sldId="268"/>
            <ac:picMk id="8" creationId="{CE84F806-9FF3-4666-B663-395112893165}"/>
          </ac:picMkLst>
        </pc:picChg>
      </pc:sldChg>
      <pc:sldChg chg="addSp modSp new mod">
        <pc:chgData name="匡仁" userId="7292b9560d44d9ac" providerId="LiveId" clId="{748EA603-A51F-48FA-89BE-4D4B5539DDFF}" dt="2020-12-09T10:14:47.054" v="1865" actId="1076"/>
        <pc:sldMkLst>
          <pc:docMk/>
          <pc:sldMk cId="4176656491" sldId="269"/>
        </pc:sldMkLst>
        <pc:spChg chg="add mod">
          <ac:chgData name="匡仁" userId="7292b9560d44d9ac" providerId="LiveId" clId="{748EA603-A51F-48FA-89BE-4D4B5539DDFF}" dt="2020-12-09T09:30:43.691" v="1681" actId="1076"/>
          <ac:spMkLst>
            <pc:docMk/>
            <pc:sldMk cId="4176656491" sldId="269"/>
            <ac:spMk id="2" creationId="{2B0F1ED7-106E-4C93-BC4C-B85811C3C7AC}"/>
          </ac:spMkLst>
        </pc:spChg>
        <pc:picChg chg="add mod modCrop">
          <ac:chgData name="匡仁" userId="7292b9560d44d9ac" providerId="LiveId" clId="{748EA603-A51F-48FA-89BE-4D4B5539DDFF}" dt="2020-12-09T10:04:14.156" v="1854" actId="1076"/>
          <ac:picMkLst>
            <pc:docMk/>
            <pc:sldMk cId="4176656491" sldId="269"/>
            <ac:picMk id="3" creationId="{2B57993A-02CC-4456-90CB-5D82E89AA843}"/>
          </ac:picMkLst>
        </pc:picChg>
        <pc:picChg chg="add mod modCrop">
          <ac:chgData name="匡仁" userId="7292b9560d44d9ac" providerId="LiveId" clId="{748EA603-A51F-48FA-89BE-4D4B5539DDFF}" dt="2020-12-09T10:14:47.054" v="1865" actId="1076"/>
          <ac:picMkLst>
            <pc:docMk/>
            <pc:sldMk cId="4176656491" sldId="269"/>
            <ac:picMk id="5" creationId="{C211D8CD-9B43-43CF-8685-457ED3C45328}"/>
          </ac:picMkLst>
        </pc:picChg>
      </pc:sldChg>
      <pc:sldChg chg="addSp modSp new mod">
        <pc:chgData name="匡仁" userId="7292b9560d44d9ac" providerId="LiveId" clId="{748EA603-A51F-48FA-89BE-4D4B5539DDFF}" dt="2020-12-16T09:20:24.312" v="2401" actId="1037"/>
        <pc:sldMkLst>
          <pc:docMk/>
          <pc:sldMk cId="4184413696" sldId="270"/>
        </pc:sldMkLst>
        <pc:spChg chg="add mod">
          <ac:chgData name="匡仁" userId="7292b9560d44d9ac" providerId="LiveId" clId="{748EA603-A51F-48FA-89BE-4D4B5539DDFF}" dt="2020-12-16T09:20:20.242" v="2395" actId="1076"/>
          <ac:spMkLst>
            <pc:docMk/>
            <pc:sldMk cId="4184413696" sldId="270"/>
            <ac:spMk id="2" creationId="{4F27F7C4-70A8-4E8E-8BFB-A5AE5699648F}"/>
          </ac:spMkLst>
        </pc:spChg>
        <pc:spChg chg="add mod">
          <ac:chgData name="匡仁" userId="7292b9560d44d9ac" providerId="LiveId" clId="{748EA603-A51F-48FA-89BE-4D4B5539DDFF}" dt="2020-12-14T10:01:45.826" v="2325"/>
          <ac:spMkLst>
            <pc:docMk/>
            <pc:sldMk cId="4184413696" sldId="270"/>
            <ac:spMk id="3" creationId="{A5AFEBC4-B025-4CA3-9138-7CCC4FE9FDC7}"/>
          </ac:spMkLst>
        </pc:spChg>
        <pc:picChg chg="add mod">
          <ac:chgData name="匡仁" userId="7292b9560d44d9ac" providerId="LiveId" clId="{748EA603-A51F-48FA-89BE-4D4B5539DDFF}" dt="2020-12-16T09:20:24.312" v="2401" actId="1037"/>
          <ac:picMkLst>
            <pc:docMk/>
            <pc:sldMk cId="4184413696" sldId="270"/>
            <ac:picMk id="5" creationId="{93AE6CD8-5CBD-4968-AA9F-F412A5AA5420}"/>
          </ac:picMkLst>
        </pc:picChg>
      </pc:sldChg>
      <pc:sldChg chg="addSp delSp modSp add mod">
        <pc:chgData name="匡仁" userId="7292b9560d44d9ac" providerId="LiveId" clId="{748EA603-A51F-48FA-89BE-4D4B5539DDFF}" dt="2020-12-16T11:04:24.595" v="3221" actId="1076"/>
        <pc:sldMkLst>
          <pc:docMk/>
          <pc:sldMk cId="1839597583" sldId="271"/>
        </pc:sldMkLst>
        <pc:spChg chg="mod">
          <ac:chgData name="匡仁" userId="7292b9560d44d9ac" providerId="LiveId" clId="{748EA603-A51F-48FA-89BE-4D4B5539DDFF}" dt="2020-12-16T11:04:24.595" v="3221" actId="1076"/>
          <ac:spMkLst>
            <pc:docMk/>
            <pc:sldMk cId="1839597583" sldId="271"/>
            <ac:spMk id="2" creationId="{2B0F1ED7-106E-4C93-BC4C-B85811C3C7AC}"/>
          </ac:spMkLst>
        </pc:spChg>
        <pc:spChg chg="add mod">
          <ac:chgData name="匡仁" userId="7292b9560d44d9ac" providerId="LiveId" clId="{748EA603-A51F-48FA-89BE-4D4B5539DDFF}" dt="2020-12-09T10:36:44.529" v="1989" actId="113"/>
          <ac:spMkLst>
            <pc:docMk/>
            <pc:sldMk cId="1839597583" sldId="271"/>
            <ac:spMk id="5" creationId="{C29D564D-DDFA-4648-B4E6-C8D69C9673DD}"/>
          </ac:spMkLst>
        </pc:spChg>
        <pc:picChg chg="del">
          <ac:chgData name="匡仁" userId="7292b9560d44d9ac" providerId="LiveId" clId="{748EA603-A51F-48FA-89BE-4D4B5539DDFF}" dt="2020-12-09T09:31:03.817" v="1683" actId="478"/>
          <ac:picMkLst>
            <pc:docMk/>
            <pc:sldMk cId="1839597583" sldId="271"/>
            <ac:picMk id="3" creationId="{2B57993A-02CC-4456-90CB-5D82E89AA843}"/>
          </ac:picMkLst>
        </pc:picChg>
      </pc:sldChg>
      <pc:sldChg chg="modSp add mod">
        <pc:chgData name="匡仁" userId="7292b9560d44d9ac" providerId="LiveId" clId="{748EA603-A51F-48FA-89BE-4D4B5539DDFF}" dt="2020-12-09T11:34:53.203" v="2210" actId="20577"/>
        <pc:sldMkLst>
          <pc:docMk/>
          <pc:sldMk cId="994904927" sldId="272"/>
        </pc:sldMkLst>
        <pc:graphicFrameChg chg="mod modGraphic">
          <ac:chgData name="匡仁" userId="7292b9560d44d9ac" providerId="LiveId" clId="{748EA603-A51F-48FA-89BE-4D4B5539DDFF}" dt="2020-12-09T11:34:53.203" v="2210" actId="20577"/>
          <ac:graphicFrameMkLst>
            <pc:docMk/>
            <pc:sldMk cId="994904927" sldId="272"/>
            <ac:graphicFrameMk id="20" creationId="{41A1BC25-8CB9-4AAE-8ABC-F3594FF13B97}"/>
          </ac:graphicFrameMkLst>
        </pc:graphicFrameChg>
      </pc:sldChg>
      <pc:sldChg chg="add del">
        <pc:chgData name="匡仁" userId="7292b9560d44d9ac" providerId="LiveId" clId="{748EA603-A51F-48FA-89BE-4D4B5539DDFF}" dt="2020-12-09T10:28:48.842" v="1987" actId="47"/>
        <pc:sldMkLst>
          <pc:docMk/>
          <pc:sldMk cId="2760144268" sldId="272"/>
        </pc:sldMkLst>
      </pc:sldChg>
      <pc:sldChg chg="addSp delSp modSp new mod">
        <pc:chgData name="匡仁" userId="7292b9560d44d9ac" providerId="LiveId" clId="{748EA603-A51F-48FA-89BE-4D4B5539DDFF}" dt="2020-12-16T09:21:14.820" v="2424"/>
        <pc:sldMkLst>
          <pc:docMk/>
          <pc:sldMk cId="4270252212" sldId="273"/>
        </pc:sldMkLst>
        <pc:spChg chg="add mod">
          <ac:chgData name="匡仁" userId="7292b9560d44d9ac" providerId="LiveId" clId="{748EA603-A51F-48FA-89BE-4D4B5539DDFF}" dt="2020-12-14T10:05:43.690" v="2370" actId="1076"/>
          <ac:spMkLst>
            <pc:docMk/>
            <pc:sldMk cId="4270252212" sldId="273"/>
            <ac:spMk id="2" creationId="{C5526DC5-2C20-4C8D-9ADE-4CA2CB7B3954}"/>
          </ac:spMkLst>
        </pc:spChg>
        <pc:spChg chg="add del mod">
          <ac:chgData name="匡仁" userId="7292b9560d44d9ac" providerId="LiveId" clId="{748EA603-A51F-48FA-89BE-4D4B5539DDFF}" dt="2020-12-14T10:04:33.076" v="2346" actId="478"/>
          <ac:spMkLst>
            <pc:docMk/>
            <pc:sldMk cId="4270252212" sldId="273"/>
            <ac:spMk id="4" creationId="{D47539C3-29DC-4D94-B05D-BCCE2D2D7C43}"/>
          </ac:spMkLst>
        </pc:spChg>
        <pc:spChg chg="add mod">
          <ac:chgData name="匡仁" userId="7292b9560d44d9ac" providerId="LiveId" clId="{748EA603-A51F-48FA-89BE-4D4B5539DDFF}" dt="2020-12-16T09:21:14.820" v="2424"/>
          <ac:spMkLst>
            <pc:docMk/>
            <pc:sldMk cId="4270252212" sldId="273"/>
            <ac:spMk id="6" creationId="{6D84D240-3866-4C00-8E9A-49C073631F82}"/>
          </ac:spMkLst>
        </pc:spChg>
        <pc:spChg chg="add mod">
          <ac:chgData name="匡仁" userId="7292b9560d44d9ac" providerId="LiveId" clId="{748EA603-A51F-48FA-89BE-4D4B5539DDFF}" dt="2020-12-14T10:05:45.835" v="2371" actId="1076"/>
          <ac:spMkLst>
            <pc:docMk/>
            <pc:sldMk cId="4270252212" sldId="273"/>
            <ac:spMk id="8" creationId="{B84748DE-355A-4CB4-B24C-E26700397A28}"/>
          </ac:spMkLst>
        </pc:spChg>
        <pc:picChg chg="add del mod modCrop">
          <ac:chgData name="匡仁" userId="7292b9560d44d9ac" providerId="LiveId" clId="{748EA603-A51F-48FA-89BE-4D4B5539DDFF}" dt="2020-12-14T10:04:27.902" v="2343" actId="478"/>
          <ac:picMkLst>
            <pc:docMk/>
            <pc:sldMk cId="4270252212" sldId="273"/>
            <ac:picMk id="3" creationId="{07927ADC-E763-447D-A04F-83B5376AE250}"/>
          </ac:picMkLst>
        </pc:picChg>
        <pc:picChg chg="add del mod">
          <ac:chgData name="匡仁" userId="7292b9560d44d9ac" providerId="LiveId" clId="{748EA603-A51F-48FA-89BE-4D4B5539DDFF}" dt="2020-12-14T10:04:28.544" v="2344" actId="478"/>
          <ac:picMkLst>
            <pc:docMk/>
            <pc:sldMk cId="4270252212" sldId="273"/>
            <ac:picMk id="7" creationId="{27F3967E-48A7-404A-A14E-1912462C4739}"/>
          </ac:picMkLst>
        </pc:picChg>
        <pc:picChg chg="add del mod modCrop">
          <ac:chgData name="匡仁" userId="7292b9560d44d9ac" providerId="LiveId" clId="{748EA603-A51F-48FA-89BE-4D4B5539DDFF}" dt="2020-12-14T10:05:36.681" v="2366" actId="478"/>
          <ac:picMkLst>
            <pc:docMk/>
            <pc:sldMk cId="4270252212" sldId="273"/>
            <ac:picMk id="9" creationId="{B3053352-9738-48DE-B541-9F1B24CC01C2}"/>
          </ac:picMkLst>
        </pc:picChg>
        <pc:picChg chg="add mod modCrop">
          <ac:chgData name="匡仁" userId="7292b9560d44d9ac" providerId="LiveId" clId="{748EA603-A51F-48FA-89BE-4D4B5539DDFF}" dt="2020-12-14T10:06:01.171" v="2375" actId="14100"/>
          <ac:picMkLst>
            <pc:docMk/>
            <pc:sldMk cId="4270252212" sldId="273"/>
            <ac:picMk id="10" creationId="{0D60D7DE-2CE8-41B1-974D-27FEEA6E6199}"/>
          </ac:picMkLst>
        </pc:picChg>
      </pc:sldChg>
      <pc:sldChg chg="addSp modSp new mod">
        <pc:chgData name="匡仁" userId="7292b9560d44d9ac" providerId="LiveId" clId="{748EA603-A51F-48FA-89BE-4D4B5539DDFF}" dt="2020-12-16T09:21:37.404" v="2448"/>
        <pc:sldMkLst>
          <pc:docMk/>
          <pc:sldMk cId="2847419674" sldId="274"/>
        </pc:sldMkLst>
        <pc:spChg chg="add mod">
          <ac:chgData name="匡仁" userId="7292b9560d44d9ac" providerId="LiveId" clId="{748EA603-A51F-48FA-89BE-4D4B5539DDFF}" dt="2020-12-16T09:21:37.404" v="2448"/>
          <ac:spMkLst>
            <pc:docMk/>
            <pc:sldMk cId="2847419674" sldId="274"/>
            <ac:spMk id="2" creationId="{C55E8376-3FA4-4E13-9DE7-7E37A6A46490}"/>
          </ac:spMkLst>
        </pc:spChg>
        <pc:picChg chg="add mod">
          <ac:chgData name="匡仁" userId="7292b9560d44d9ac" providerId="LiveId" clId="{748EA603-A51F-48FA-89BE-4D4B5539DDFF}" dt="2020-12-14T09:58:06.662" v="2298" actId="27614"/>
          <ac:picMkLst>
            <pc:docMk/>
            <pc:sldMk cId="2847419674" sldId="274"/>
            <ac:picMk id="4" creationId="{D85D150D-B3AA-4A6C-AC52-680AE87FEDE8}"/>
          </ac:picMkLst>
        </pc:picChg>
      </pc:sldChg>
      <pc:sldChg chg="addSp modSp new mod">
        <pc:chgData name="匡仁" userId="7292b9560d44d9ac" providerId="LiveId" clId="{748EA603-A51F-48FA-89BE-4D4B5539DDFF}" dt="2020-12-14T09:58:36.927" v="2302" actId="27614"/>
        <pc:sldMkLst>
          <pc:docMk/>
          <pc:sldMk cId="1706375067" sldId="275"/>
        </pc:sldMkLst>
        <pc:spChg chg="add mod">
          <ac:chgData name="匡仁" userId="7292b9560d44d9ac" providerId="LiveId" clId="{748EA603-A51F-48FA-89BE-4D4B5539DDFF}" dt="2020-12-14T09:58:26.790" v="2300"/>
          <ac:spMkLst>
            <pc:docMk/>
            <pc:sldMk cId="1706375067" sldId="275"/>
            <ac:spMk id="2" creationId="{3EFA997C-A4B8-4E0F-A4E5-5A9B286DECA8}"/>
          </ac:spMkLst>
        </pc:spChg>
        <pc:picChg chg="add mod">
          <ac:chgData name="匡仁" userId="7292b9560d44d9ac" providerId="LiveId" clId="{748EA603-A51F-48FA-89BE-4D4B5539DDFF}" dt="2020-12-14T09:58:36.927" v="2302" actId="27614"/>
          <ac:picMkLst>
            <pc:docMk/>
            <pc:sldMk cId="1706375067" sldId="275"/>
            <ac:picMk id="4" creationId="{EFD88D56-B5F1-47AF-9AB2-D78A286AEA4F}"/>
          </ac:picMkLst>
        </pc:picChg>
      </pc:sldChg>
      <pc:sldChg chg="new del">
        <pc:chgData name="匡仁" userId="7292b9560d44d9ac" providerId="LiveId" clId="{748EA603-A51F-48FA-89BE-4D4B5539DDFF}" dt="2020-12-14T09:58:41.241" v="2304" actId="680"/>
        <pc:sldMkLst>
          <pc:docMk/>
          <pc:sldMk cId="978276538" sldId="276"/>
        </pc:sldMkLst>
      </pc:sldChg>
      <pc:sldChg chg="addSp delSp modSp add mod">
        <pc:chgData name="匡仁" userId="7292b9560d44d9ac" providerId="LiveId" clId="{748EA603-A51F-48FA-89BE-4D4B5539DDFF}" dt="2020-12-14T09:59:10.915" v="2313" actId="27614"/>
        <pc:sldMkLst>
          <pc:docMk/>
          <pc:sldMk cId="2160500024" sldId="276"/>
        </pc:sldMkLst>
        <pc:picChg chg="del">
          <ac:chgData name="匡仁" userId="7292b9560d44d9ac" providerId="LiveId" clId="{748EA603-A51F-48FA-89BE-4D4B5539DDFF}" dt="2020-12-14T09:58:49.996" v="2306" actId="478"/>
          <ac:picMkLst>
            <pc:docMk/>
            <pc:sldMk cId="2160500024" sldId="276"/>
            <ac:picMk id="4" creationId="{EFD88D56-B5F1-47AF-9AB2-D78A286AEA4F}"/>
          </ac:picMkLst>
        </pc:picChg>
        <pc:picChg chg="add mod">
          <ac:chgData name="匡仁" userId="7292b9560d44d9ac" providerId="LiveId" clId="{748EA603-A51F-48FA-89BE-4D4B5539DDFF}" dt="2020-12-14T09:59:10.915" v="2313" actId="27614"/>
          <ac:picMkLst>
            <pc:docMk/>
            <pc:sldMk cId="2160500024" sldId="276"/>
            <ac:picMk id="5" creationId="{4505DAE1-EF29-4B25-8CDE-93C24AE0F264}"/>
          </ac:picMkLst>
        </pc:picChg>
      </pc:sldChg>
      <pc:sldChg chg="addSp modSp add mod">
        <pc:chgData name="匡仁" userId="7292b9560d44d9ac" providerId="LiveId" clId="{748EA603-A51F-48FA-89BE-4D4B5539DDFF}" dt="2020-12-14T09:59:16.348" v="2315" actId="27614"/>
        <pc:sldMkLst>
          <pc:docMk/>
          <pc:sldMk cId="965207333" sldId="277"/>
        </pc:sldMkLst>
        <pc:picChg chg="add mod">
          <ac:chgData name="匡仁" userId="7292b9560d44d9ac" providerId="LiveId" clId="{748EA603-A51F-48FA-89BE-4D4B5539DDFF}" dt="2020-12-14T09:59:16.348" v="2315" actId="27614"/>
          <ac:picMkLst>
            <pc:docMk/>
            <pc:sldMk cId="965207333" sldId="277"/>
            <ac:picMk id="4" creationId="{A02CCA87-0214-4E15-8195-F35C12621E73}"/>
          </ac:picMkLst>
        </pc:picChg>
      </pc:sldChg>
      <pc:sldChg chg="addSp modSp add mod">
        <pc:chgData name="匡仁" userId="7292b9560d44d9ac" providerId="LiveId" clId="{748EA603-A51F-48FA-89BE-4D4B5539DDFF}" dt="2020-12-14T09:59:24.749" v="2317" actId="27614"/>
        <pc:sldMkLst>
          <pc:docMk/>
          <pc:sldMk cId="3260689550" sldId="278"/>
        </pc:sldMkLst>
        <pc:picChg chg="add mod">
          <ac:chgData name="匡仁" userId="7292b9560d44d9ac" providerId="LiveId" clId="{748EA603-A51F-48FA-89BE-4D4B5539DDFF}" dt="2020-12-14T09:59:24.749" v="2317" actId="27614"/>
          <ac:picMkLst>
            <pc:docMk/>
            <pc:sldMk cId="3260689550" sldId="278"/>
            <ac:picMk id="4" creationId="{5A4843BE-5FAE-411E-AC14-5C1100CBCDE0}"/>
          </ac:picMkLst>
        </pc:picChg>
      </pc:sldChg>
      <pc:sldChg chg="addSp modSp add mod">
        <pc:chgData name="匡仁" userId="7292b9560d44d9ac" providerId="LiveId" clId="{748EA603-A51F-48FA-89BE-4D4B5539DDFF}" dt="2020-12-14T09:59:29.660" v="2319" actId="27614"/>
        <pc:sldMkLst>
          <pc:docMk/>
          <pc:sldMk cId="4046459629" sldId="279"/>
        </pc:sldMkLst>
        <pc:picChg chg="add mod">
          <ac:chgData name="匡仁" userId="7292b9560d44d9ac" providerId="LiveId" clId="{748EA603-A51F-48FA-89BE-4D4B5539DDFF}" dt="2020-12-14T09:59:29.660" v="2319" actId="27614"/>
          <ac:picMkLst>
            <pc:docMk/>
            <pc:sldMk cId="4046459629" sldId="279"/>
            <ac:picMk id="4" creationId="{AE67FC84-408A-4175-84EB-4FE55382292C}"/>
          </ac:picMkLst>
        </pc:picChg>
      </pc:sldChg>
      <pc:sldChg chg="addSp modSp add mod">
        <pc:chgData name="匡仁" userId="7292b9560d44d9ac" providerId="LiveId" clId="{748EA603-A51F-48FA-89BE-4D4B5539DDFF}" dt="2020-12-14T09:59:34.399" v="2321" actId="27614"/>
        <pc:sldMkLst>
          <pc:docMk/>
          <pc:sldMk cId="1556897135" sldId="280"/>
        </pc:sldMkLst>
        <pc:picChg chg="add mod">
          <ac:chgData name="匡仁" userId="7292b9560d44d9ac" providerId="LiveId" clId="{748EA603-A51F-48FA-89BE-4D4B5539DDFF}" dt="2020-12-14T09:59:34.399" v="2321" actId="27614"/>
          <ac:picMkLst>
            <pc:docMk/>
            <pc:sldMk cId="1556897135" sldId="280"/>
            <ac:picMk id="4" creationId="{8E603364-D3AD-4F6F-9E71-A3AAAF242B04}"/>
          </ac:picMkLst>
        </pc:picChg>
      </pc:sldChg>
      <pc:sldChg chg="addSp modSp add mod">
        <pc:chgData name="匡仁" userId="7292b9560d44d9ac" providerId="LiveId" clId="{748EA603-A51F-48FA-89BE-4D4B5539DDFF}" dt="2020-12-14T09:59:37.692" v="2323" actId="27614"/>
        <pc:sldMkLst>
          <pc:docMk/>
          <pc:sldMk cId="3655927454" sldId="281"/>
        </pc:sldMkLst>
        <pc:picChg chg="add mod">
          <ac:chgData name="匡仁" userId="7292b9560d44d9ac" providerId="LiveId" clId="{748EA603-A51F-48FA-89BE-4D4B5539DDFF}" dt="2020-12-14T09:59:37.692" v="2323" actId="27614"/>
          <ac:picMkLst>
            <pc:docMk/>
            <pc:sldMk cId="3655927454" sldId="281"/>
            <ac:picMk id="4" creationId="{F2D43E41-7D22-4B69-8FFA-D983D25FF172}"/>
          </ac:picMkLst>
        </pc:picChg>
      </pc:sldChg>
      <pc:sldChg chg="addSp modSp add mod">
        <pc:chgData name="匡仁" userId="7292b9560d44d9ac" providerId="LiveId" clId="{748EA603-A51F-48FA-89BE-4D4B5539DDFF}" dt="2020-12-16T11:06:24.563" v="3222" actId="1076"/>
        <pc:sldMkLst>
          <pc:docMk/>
          <pc:sldMk cId="2466329777" sldId="282"/>
        </pc:sldMkLst>
        <pc:spChg chg="mod">
          <ac:chgData name="匡仁" userId="7292b9560d44d9ac" providerId="LiveId" clId="{748EA603-A51F-48FA-89BE-4D4B5539DDFF}" dt="2020-12-16T09:20:10.003" v="2391" actId="1076"/>
          <ac:spMkLst>
            <pc:docMk/>
            <pc:sldMk cId="2466329777" sldId="282"/>
            <ac:spMk id="2" creationId="{4F27F7C4-70A8-4E8E-8BFB-A5AE5699648F}"/>
          </ac:spMkLst>
        </pc:spChg>
        <pc:spChg chg="mod">
          <ac:chgData name="匡仁" userId="7292b9560d44d9ac" providerId="LiveId" clId="{748EA603-A51F-48FA-89BE-4D4B5539DDFF}" dt="2020-12-16T11:06:24.563" v="3222" actId="1076"/>
          <ac:spMkLst>
            <pc:docMk/>
            <pc:sldMk cId="2466329777" sldId="282"/>
            <ac:spMk id="3" creationId="{A5AFEBC4-B025-4CA3-9138-7CCC4FE9FDC7}"/>
          </ac:spMkLst>
        </pc:spChg>
        <pc:spChg chg="add mod">
          <ac:chgData name="匡仁" userId="7292b9560d44d9ac" providerId="LiveId" clId="{748EA603-A51F-48FA-89BE-4D4B5539DDFF}" dt="2020-12-14T10:10:44.939" v="2389" actId="1076"/>
          <ac:spMkLst>
            <pc:docMk/>
            <pc:sldMk cId="2466329777" sldId="282"/>
            <ac:spMk id="12" creationId="{38CB70D6-F66A-4D91-83D5-A2A5E554CE13}"/>
          </ac:spMkLst>
        </pc:spChg>
        <pc:picChg chg="add mod modCrop">
          <ac:chgData name="匡仁" userId="7292b9560d44d9ac" providerId="LiveId" clId="{748EA603-A51F-48FA-89BE-4D4B5539DDFF}" dt="2020-12-16T09:20:14.950" v="2393" actId="1076"/>
          <ac:picMkLst>
            <pc:docMk/>
            <pc:sldMk cId="2466329777" sldId="282"/>
            <ac:picMk id="5" creationId="{E40A135C-0C77-4E9D-9F00-DF275A75FDDC}"/>
          </ac:picMkLst>
        </pc:picChg>
        <pc:picChg chg="add mod">
          <ac:chgData name="匡仁" userId="7292b9560d44d9ac" providerId="LiveId" clId="{748EA603-A51F-48FA-89BE-4D4B5539DDFF}" dt="2020-12-14T10:10:26.661" v="2384" actId="1076"/>
          <ac:picMkLst>
            <pc:docMk/>
            <pc:sldMk cId="2466329777" sldId="282"/>
            <ac:picMk id="7" creationId="{0356C2A6-2BA0-4478-90D5-6C98720F2CC9}"/>
          </ac:picMkLst>
        </pc:picChg>
        <pc:cxnChg chg="add mod">
          <ac:chgData name="匡仁" userId="7292b9560d44d9ac" providerId="LiveId" clId="{748EA603-A51F-48FA-89BE-4D4B5539DDFF}" dt="2020-12-14T10:08:44.709" v="2383" actId="1582"/>
          <ac:cxnSpMkLst>
            <pc:docMk/>
            <pc:sldMk cId="2466329777" sldId="282"/>
            <ac:cxnSpMk id="9" creationId="{A7AB2758-6E31-450D-9637-DBF285ED8B20}"/>
          </ac:cxnSpMkLst>
        </pc:cxnChg>
      </pc:sldChg>
      <pc:sldChg chg="addSp delSp modSp add mod">
        <pc:chgData name="匡仁" userId="7292b9560d44d9ac" providerId="LiveId" clId="{748EA603-A51F-48FA-89BE-4D4B5539DDFF}" dt="2020-12-14T10:05:34.715" v="2365" actId="1076"/>
        <pc:sldMkLst>
          <pc:docMk/>
          <pc:sldMk cId="723067872" sldId="283"/>
        </pc:sldMkLst>
        <pc:spChg chg="mod">
          <ac:chgData name="匡仁" userId="7292b9560d44d9ac" providerId="LiveId" clId="{748EA603-A51F-48FA-89BE-4D4B5539DDFF}" dt="2020-12-14T10:05:29.980" v="2363" actId="1076"/>
          <ac:spMkLst>
            <pc:docMk/>
            <pc:sldMk cId="723067872" sldId="283"/>
            <ac:spMk id="2" creationId="{C5526DC5-2C20-4C8D-9ADE-4CA2CB7B3954}"/>
          </ac:spMkLst>
        </pc:spChg>
        <pc:spChg chg="mod">
          <ac:chgData name="匡仁" userId="7292b9560d44d9ac" providerId="LiveId" clId="{748EA603-A51F-48FA-89BE-4D4B5539DDFF}" dt="2020-12-14T10:05:32.844" v="2364" actId="1076"/>
          <ac:spMkLst>
            <pc:docMk/>
            <pc:sldMk cId="723067872" sldId="283"/>
            <ac:spMk id="4" creationId="{D47539C3-29DC-4D94-B05D-BCCE2D2D7C43}"/>
          </ac:spMkLst>
        </pc:spChg>
        <pc:picChg chg="del">
          <ac:chgData name="匡仁" userId="7292b9560d44d9ac" providerId="LiveId" clId="{748EA603-A51F-48FA-89BE-4D4B5539DDFF}" dt="2020-12-14T10:05:19.610" v="2358" actId="478"/>
          <ac:picMkLst>
            <pc:docMk/>
            <pc:sldMk cId="723067872" sldId="283"/>
            <ac:picMk id="3" creationId="{07927ADC-E763-447D-A04F-83B5376AE250}"/>
          </ac:picMkLst>
        </pc:picChg>
        <pc:picChg chg="del">
          <ac:chgData name="匡仁" userId="7292b9560d44d9ac" providerId="LiveId" clId="{748EA603-A51F-48FA-89BE-4D4B5539DDFF}" dt="2020-12-14T10:05:25.116" v="2360" actId="21"/>
          <ac:picMkLst>
            <pc:docMk/>
            <pc:sldMk cId="723067872" sldId="283"/>
            <ac:picMk id="7" creationId="{27F3967E-48A7-404A-A14E-1912462C4739}"/>
          </ac:picMkLst>
        </pc:picChg>
        <pc:picChg chg="add mod">
          <ac:chgData name="匡仁" userId="7292b9560d44d9ac" providerId="LiveId" clId="{748EA603-A51F-48FA-89BE-4D4B5539DDFF}" dt="2020-12-14T10:05:34.715" v="2365" actId="1076"/>
          <ac:picMkLst>
            <pc:docMk/>
            <pc:sldMk cId="723067872" sldId="283"/>
            <ac:picMk id="8" creationId="{8DED8FDA-5E5D-42D3-ACDB-FD9ABCA396BB}"/>
          </ac:picMkLst>
        </pc:picChg>
      </pc:sldChg>
      <pc:sldChg chg="add del ord">
        <pc:chgData name="匡仁" userId="7292b9560d44d9ac" providerId="LiveId" clId="{748EA603-A51F-48FA-89BE-4D4B5539DDFF}" dt="2020-12-14T10:04:18.531" v="2341" actId="47"/>
        <pc:sldMkLst>
          <pc:docMk/>
          <pc:sldMk cId="2446670847" sldId="283"/>
        </pc:sldMkLst>
      </pc:sldChg>
      <pc:sldChg chg="addSp modSp new mod">
        <pc:chgData name="匡仁" userId="7292b9560d44d9ac" providerId="LiveId" clId="{748EA603-A51F-48FA-89BE-4D4B5539DDFF}" dt="2020-12-16T11:00:29.323" v="3207" actId="20577"/>
        <pc:sldMkLst>
          <pc:docMk/>
          <pc:sldMk cId="816386948" sldId="284"/>
        </pc:sldMkLst>
        <pc:spChg chg="add mod">
          <ac:chgData name="匡仁" userId="7292b9560d44d9ac" providerId="LiveId" clId="{748EA603-A51F-48FA-89BE-4D4B5539DDFF}" dt="2020-12-16T10:26:28.683" v="2801" actId="14100"/>
          <ac:spMkLst>
            <pc:docMk/>
            <pc:sldMk cId="816386948" sldId="284"/>
            <ac:spMk id="3" creationId="{B0A07FC0-F098-4937-BA2E-6589CC6E46A1}"/>
          </ac:spMkLst>
        </pc:spChg>
        <pc:spChg chg="add mod">
          <ac:chgData name="匡仁" userId="7292b9560d44d9ac" providerId="LiveId" clId="{748EA603-A51F-48FA-89BE-4D4B5539DDFF}" dt="2020-12-16T11:00:29.323" v="3207" actId="20577"/>
          <ac:spMkLst>
            <pc:docMk/>
            <pc:sldMk cId="816386948" sldId="284"/>
            <ac:spMk id="6" creationId="{F4DE5E17-DD66-4846-8A18-CFF7C08CD3FE}"/>
          </ac:spMkLst>
        </pc:spChg>
        <pc:picChg chg="add mod modCrop">
          <ac:chgData name="匡仁" userId="7292b9560d44d9ac" providerId="LiveId" clId="{748EA603-A51F-48FA-89BE-4D4B5539DDFF}" dt="2020-12-16T10:59:44.602" v="3194" actId="1076"/>
          <ac:picMkLst>
            <pc:docMk/>
            <pc:sldMk cId="816386948" sldId="284"/>
            <ac:picMk id="5" creationId="{63760032-A325-4E90-9C99-72123029B592}"/>
          </ac:picMkLst>
        </pc:picChg>
      </pc:sldChg>
      <pc:sldChg chg="addSp modSp new mod">
        <pc:chgData name="匡仁" userId="7292b9560d44d9ac" providerId="LiveId" clId="{748EA603-A51F-48FA-89BE-4D4B5539DDFF}" dt="2020-12-16T09:59:32.579" v="2670" actId="1076"/>
        <pc:sldMkLst>
          <pc:docMk/>
          <pc:sldMk cId="3071629521" sldId="285"/>
        </pc:sldMkLst>
        <pc:spChg chg="add mod">
          <ac:chgData name="匡仁" userId="7292b9560d44d9ac" providerId="LiveId" clId="{748EA603-A51F-48FA-89BE-4D4B5539DDFF}" dt="2020-12-16T09:55:19.003" v="2563" actId="1076"/>
          <ac:spMkLst>
            <pc:docMk/>
            <pc:sldMk cId="3071629521" sldId="285"/>
            <ac:spMk id="4" creationId="{1258C8A4-44E9-4958-BC7C-F4E8859EE512}"/>
          </ac:spMkLst>
        </pc:spChg>
        <pc:spChg chg="add mod">
          <ac:chgData name="匡仁" userId="7292b9560d44d9ac" providerId="LiveId" clId="{748EA603-A51F-48FA-89BE-4D4B5539DDFF}" dt="2020-12-16T09:59:32.579" v="2670" actId="1076"/>
          <ac:spMkLst>
            <pc:docMk/>
            <pc:sldMk cId="3071629521" sldId="285"/>
            <ac:spMk id="5" creationId="{2DE07792-57EB-4588-975A-A5B56B0C98F5}"/>
          </ac:spMkLst>
        </pc:spChg>
        <pc:picChg chg="add mod modCrop">
          <ac:chgData name="匡仁" userId="7292b9560d44d9ac" providerId="LiveId" clId="{748EA603-A51F-48FA-89BE-4D4B5539DDFF}" dt="2020-12-16T09:59:12.155" v="2631" actId="1076"/>
          <ac:picMkLst>
            <pc:docMk/>
            <pc:sldMk cId="3071629521" sldId="285"/>
            <ac:picMk id="3" creationId="{5AA53CE3-0D3E-4704-BBD7-4DB4752A21D2}"/>
          </ac:picMkLst>
        </pc:picChg>
      </pc:sldChg>
      <pc:sldChg chg="addSp delSp modSp new mod">
        <pc:chgData name="匡仁" userId="7292b9560d44d9ac" providerId="LiveId" clId="{748EA603-A51F-48FA-89BE-4D4B5539DDFF}" dt="2020-12-16T11:14:58.057" v="3234" actId="113"/>
        <pc:sldMkLst>
          <pc:docMk/>
          <pc:sldMk cId="3683740528" sldId="286"/>
        </pc:sldMkLst>
        <pc:spChg chg="add mod">
          <ac:chgData name="匡仁" userId="7292b9560d44d9ac" providerId="LiveId" clId="{748EA603-A51F-48FA-89BE-4D4B5539DDFF}" dt="2020-12-16T11:01:14.330" v="3210" actId="113"/>
          <ac:spMkLst>
            <pc:docMk/>
            <pc:sldMk cId="3683740528" sldId="286"/>
            <ac:spMk id="3" creationId="{DE069066-CC7F-4E01-9DEF-378BB01E029B}"/>
          </ac:spMkLst>
        </pc:spChg>
        <pc:spChg chg="add del mod">
          <ac:chgData name="匡仁" userId="7292b9560d44d9ac" providerId="LiveId" clId="{748EA603-A51F-48FA-89BE-4D4B5539DDFF}" dt="2020-12-16T09:52:28.366" v="2528" actId="478"/>
          <ac:spMkLst>
            <pc:docMk/>
            <pc:sldMk cId="3683740528" sldId="286"/>
            <ac:spMk id="4" creationId="{43E598CB-2A63-43B2-943D-961B000AE3C0}"/>
          </ac:spMkLst>
        </pc:spChg>
        <pc:spChg chg="add mod">
          <ac:chgData name="匡仁" userId="7292b9560d44d9ac" providerId="LiveId" clId="{748EA603-A51F-48FA-89BE-4D4B5539DDFF}" dt="2020-12-16T10:40:00.878" v="2917" actId="207"/>
          <ac:spMkLst>
            <pc:docMk/>
            <pc:sldMk cId="3683740528" sldId="286"/>
            <ac:spMk id="5" creationId="{3EAC65AE-03BF-4D20-9D45-1AE238C12A35}"/>
          </ac:spMkLst>
        </pc:spChg>
        <pc:spChg chg="add mod">
          <ac:chgData name="匡仁" userId="7292b9560d44d9ac" providerId="LiveId" clId="{748EA603-A51F-48FA-89BE-4D4B5539DDFF}" dt="2020-12-16T10:29:34.981" v="2825" actId="1076"/>
          <ac:spMkLst>
            <pc:docMk/>
            <pc:sldMk cId="3683740528" sldId="286"/>
            <ac:spMk id="6" creationId="{57930DA9-170F-4F97-9233-2574B420146D}"/>
          </ac:spMkLst>
        </pc:spChg>
        <pc:spChg chg="add del mod">
          <ac:chgData name="匡仁" userId="7292b9560d44d9ac" providerId="LiveId" clId="{748EA603-A51F-48FA-89BE-4D4B5539DDFF}" dt="2020-12-16T09:57:14.631" v="2608"/>
          <ac:spMkLst>
            <pc:docMk/>
            <pc:sldMk cId="3683740528" sldId="286"/>
            <ac:spMk id="8" creationId="{62E11099-5D43-4E5B-B0C5-A1CB162287BD}"/>
          </ac:spMkLst>
        </pc:spChg>
        <pc:spChg chg="add mod">
          <ac:chgData name="匡仁" userId="7292b9560d44d9ac" providerId="LiveId" clId="{748EA603-A51F-48FA-89BE-4D4B5539DDFF}" dt="2020-12-16T11:14:58.057" v="3234" actId="113"/>
          <ac:spMkLst>
            <pc:docMk/>
            <pc:sldMk cId="3683740528" sldId="286"/>
            <ac:spMk id="10" creationId="{A32CE523-7F42-4FD1-A236-5AACC1EF526B}"/>
          </ac:spMkLst>
        </pc:spChg>
        <pc:spChg chg="add mod">
          <ac:chgData name="匡仁" userId="7292b9560d44d9ac" providerId="LiveId" clId="{748EA603-A51F-48FA-89BE-4D4B5539DDFF}" dt="2020-12-16T10:57:08.128" v="3050" actId="403"/>
          <ac:spMkLst>
            <pc:docMk/>
            <pc:sldMk cId="3683740528" sldId="286"/>
            <ac:spMk id="11" creationId="{009D77DF-7875-43DA-B37D-129B94863F05}"/>
          </ac:spMkLst>
        </pc:spChg>
      </pc:sldChg>
      <pc:sldChg chg="addSp modSp new mod">
        <pc:chgData name="匡仁" userId="7292b9560d44d9ac" providerId="LiveId" clId="{748EA603-A51F-48FA-89BE-4D4B5539DDFF}" dt="2020-12-16T11:21:24.663" v="3238" actId="113"/>
        <pc:sldMkLst>
          <pc:docMk/>
          <pc:sldMk cId="3147695708" sldId="287"/>
        </pc:sldMkLst>
        <pc:spChg chg="add mod">
          <ac:chgData name="匡仁" userId="7292b9560d44d9ac" providerId="LiveId" clId="{748EA603-A51F-48FA-89BE-4D4B5539DDFF}" dt="2020-12-16T09:58:40.475" v="2629"/>
          <ac:spMkLst>
            <pc:docMk/>
            <pc:sldMk cId="3147695708" sldId="287"/>
            <ac:spMk id="2" creationId="{19F0FC20-E4A0-4AC5-9277-A34BC0A179E7}"/>
          </ac:spMkLst>
        </pc:spChg>
        <pc:spChg chg="add mod">
          <ac:chgData name="匡仁" userId="7292b9560d44d9ac" providerId="LiveId" clId="{748EA603-A51F-48FA-89BE-4D4B5539DDFF}" dt="2020-12-16T10:04:02.115" v="2719" actId="1076"/>
          <ac:spMkLst>
            <pc:docMk/>
            <pc:sldMk cId="3147695708" sldId="287"/>
            <ac:spMk id="4" creationId="{422265F8-8C23-4621-A762-D0080F183E19}"/>
          </ac:spMkLst>
        </pc:spChg>
        <pc:spChg chg="add mod">
          <ac:chgData name="匡仁" userId="7292b9560d44d9ac" providerId="LiveId" clId="{748EA603-A51F-48FA-89BE-4D4B5539DDFF}" dt="2020-12-16T10:40:25.956" v="2919" actId="207"/>
          <ac:spMkLst>
            <pc:docMk/>
            <pc:sldMk cId="3147695708" sldId="287"/>
            <ac:spMk id="5" creationId="{A5C2FD77-D216-4F48-A4EC-6099316A18D2}"/>
          </ac:spMkLst>
        </pc:spChg>
        <pc:spChg chg="add mod">
          <ac:chgData name="匡仁" userId="7292b9560d44d9ac" providerId="LiveId" clId="{748EA603-A51F-48FA-89BE-4D4B5539DDFF}" dt="2020-12-16T11:21:24.663" v="3238" actId="113"/>
          <ac:spMkLst>
            <pc:docMk/>
            <pc:sldMk cId="3147695708" sldId="287"/>
            <ac:spMk id="7" creationId="{E945888B-F628-4C13-8D46-E616E5ACFF3E}"/>
          </ac:spMkLst>
        </pc:spChg>
        <pc:spChg chg="add mod">
          <ac:chgData name="匡仁" userId="7292b9560d44d9ac" providerId="LiveId" clId="{748EA603-A51F-48FA-89BE-4D4B5539DDFF}" dt="2020-12-16T10:40:45.657" v="2928" actId="20577"/>
          <ac:spMkLst>
            <pc:docMk/>
            <pc:sldMk cId="3147695708" sldId="287"/>
            <ac:spMk id="8" creationId="{CDC66771-E3A2-4441-B655-A183C33A0310}"/>
          </ac:spMkLst>
        </pc:spChg>
      </pc:sldChg>
      <pc:sldChg chg="addSp delSp modSp add mod">
        <pc:chgData name="匡仁" userId="7292b9560d44d9ac" providerId="LiveId" clId="{748EA603-A51F-48FA-89BE-4D4B5539DDFF}" dt="2020-12-16T11:36:16.498" v="3400" actId="113"/>
        <pc:sldMkLst>
          <pc:docMk/>
          <pc:sldMk cId="524690676" sldId="288"/>
        </pc:sldMkLst>
        <pc:spChg chg="mod">
          <ac:chgData name="匡仁" userId="7292b9560d44d9ac" providerId="LiveId" clId="{748EA603-A51F-48FA-89BE-4D4B5539DDFF}" dt="2020-12-16T11:36:16.498" v="3400" actId="113"/>
          <ac:spMkLst>
            <pc:docMk/>
            <pc:sldMk cId="524690676" sldId="288"/>
            <ac:spMk id="4" creationId="{422265F8-8C23-4621-A762-D0080F183E19}"/>
          </ac:spMkLst>
        </pc:spChg>
        <pc:spChg chg="mod">
          <ac:chgData name="匡仁" userId="7292b9560d44d9ac" providerId="LiveId" clId="{748EA603-A51F-48FA-89BE-4D4B5539DDFF}" dt="2020-12-16T10:41:06.879" v="2929" actId="207"/>
          <ac:spMkLst>
            <pc:docMk/>
            <pc:sldMk cId="524690676" sldId="288"/>
            <ac:spMk id="5" creationId="{A5C2FD77-D216-4F48-A4EC-6099316A18D2}"/>
          </ac:spMkLst>
        </pc:spChg>
        <pc:spChg chg="add del mod">
          <ac:chgData name="匡仁" userId="7292b9560d44d9ac" providerId="LiveId" clId="{748EA603-A51F-48FA-89BE-4D4B5539DDFF}" dt="2020-12-16T10:41:46.428" v="2930" actId="207"/>
          <ac:spMkLst>
            <pc:docMk/>
            <pc:sldMk cId="524690676" sldId="288"/>
            <ac:spMk id="6" creationId="{B2D0AF28-8F2C-4F93-A683-8A65B1C0416E}"/>
          </ac:spMkLst>
        </pc:spChg>
        <pc:spChg chg="del mod">
          <ac:chgData name="匡仁" userId="7292b9560d44d9ac" providerId="LiveId" clId="{748EA603-A51F-48FA-89BE-4D4B5539DDFF}" dt="2020-12-16T10:08:00.397" v="2738" actId="478"/>
          <ac:spMkLst>
            <pc:docMk/>
            <pc:sldMk cId="524690676" sldId="288"/>
            <ac:spMk id="7" creationId="{E945888B-F628-4C13-8D46-E616E5ACFF3E}"/>
          </ac:spMkLst>
        </pc:spChg>
        <pc:spChg chg="add del mod">
          <ac:chgData name="匡仁" userId="7292b9560d44d9ac" providerId="LiveId" clId="{748EA603-A51F-48FA-89BE-4D4B5539DDFF}" dt="2020-12-16T10:10:30.728" v="2760" actId="478"/>
          <ac:spMkLst>
            <pc:docMk/>
            <pc:sldMk cId="524690676" sldId="288"/>
            <ac:spMk id="8" creationId="{CDC66771-E3A2-4441-B655-A183C33A0310}"/>
          </ac:spMkLst>
        </pc:spChg>
        <pc:spChg chg="add mod">
          <ac:chgData name="匡仁" userId="7292b9560d44d9ac" providerId="LiveId" clId="{748EA603-A51F-48FA-89BE-4D4B5539DDFF}" dt="2020-12-16T10:11:04.187" v="2772" actId="1076"/>
          <ac:spMkLst>
            <pc:docMk/>
            <pc:sldMk cId="524690676" sldId="288"/>
            <ac:spMk id="9" creationId="{449CEBA2-1CFB-471B-B2B8-840B9381637F}"/>
          </ac:spMkLst>
        </pc:spChg>
      </pc:sldChg>
      <pc:sldChg chg="addSp modSp new mod">
        <pc:chgData name="匡仁" userId="7292b9560d44d9ac" providerId="LiveId" clId="{748EA603-A51F-48FA-89BE-4D4B5539DDFF}" dt="2020-12-16T10:05:12.254" v="2724" actId="27614"/>
        <pc:sldMkLst>
          <pc:docMk/>
          <pc:sldMk cId="850541281" sldId="289"/>
        </pc:sldMkLst>
        <pc:picChg chg="add mod">
          <ac:chgData name="匡仁" userId="7292b9560d44d9ac" providerId="LiveId" clId="{748EA603-A51F-48FA-89BE-4D4B5539DDFF}" dt="2020-12-16T10:05:12.254" v="2724" actId="27614"/>
          <ac:picMkLst>
            <pc:docMk/>
            <pc:sldMk cId="850541281" sldId="289"/>
            <ac:picMk id="3" creationId="{6B55C781-60AF-4B79-ACED-7288EDCCCC9E}"/>
          </ac:picMkLst>
        </pc:picChg>
      </pc:sldChg>
      <pc:sldChg chg="addSp modSp new mod">
        <pc:chgData name="匡仁" userId="7292b9560d44d9ac" providerId="LiveId" clId="{748EA603-A51F-48FA-89BE-4D4B5539DDFF}" dt="2020-12-16T10:51:45.828" v="3006" actId="1076"/>
        <pc:sldMkLst>
          <pc:docMk/>
          <pc:sldMk cId="4276471139" sldId="290"/>
        </pc:sldMkLst>
        <pc:spChg chg="add mod">
          <ac:chgData name="匡仁" userId="7292b9560d44d9ac" providerId="LiveId" clId="{748EA603-A51F-48FA-89BE-4D4B5539DDFF}" dt="2020-12-16T10:51:45.828" v="3006" actId="1076"/>
          <ac:spMkLst>
            <pc:docMk/>
            <pc:sldMk cId="4276471139" sldId="290"/>
            <ac:spMk id="3" creationId="{ED9F714C-21C7-4A7C-8D82-FE415ED4C621}"/>
          </ac:spMkLst>
        </pc:spChg>
        <pc:spChg chg="add mod">
          <ac:chgData name="匡仁" userId="7292b9560d44d9ac" providerId="LiveId" clId="{748EA603-A51F-48FA-89BE-4D4B5539DDFF}" dt="2020-12-16T10:51:44.146" v="3005" actId="1076"/>
          <ac:spMkLst>
            <pc:docMk/>
            <pc:sldMk cId="4276471139" sldId="290"/>
            <ac:spMk id="4" creationId="{184F053E-3B71-4BF3-9634-29DBBF9D9D6C}"/>
          </ac:spMkLst>
        </pc:spChg>
        <pc:spChg chg="add mod">
          <ac:chgData name="匡仁" userId="7292b9560d44d9ac" providerId="LiveId" clId="{748EA603-A51F-48FA-89BE-4D4B5539DDFF}" dt="2020-12-16T10:13:19.723" v="2788"/>
          <ac:spMkLst>
            <pc:docMk/>
            <pc:sldMk cId="4276471139" sldId="290"/>
            <ac:spMk id="5" creationId="{9D852D72-19BE-4F74-9935-549EB8AA1BB7}"/>
          </ac:spMkLst>
        </pc:spChg>
        <pc:spChg chg="add mod">
          <ac:chgData name="匡仁" userId="7292b9560d44d9ac" providerId="LiveId" clId="{748EA603-A51F-48FA-89BE-4D4B5539DDFF}" dt="2020-12-16T10:51:37.862" v="3003" actId="1036"/>
          <ac:spMkLst>
            <pc:docMk/>
            <pc:sldMk cId="4276471139" sldId="290"/>
            <ac:spMk id="7" creationId="{4BB571CA-CF9D-4F56-8CCB-8040F812961F}"/>
          </ac:spMkLst>
        </pc:spChg>
        <pc:spChg chg="add mod">
          <ac:chgData name="匡仁" userId="7292b9560d44d9ac" providerId="LiveId" clId="{748EA603-A51F-48FA-89BE-4D4B5539DDFF}" dt="2020-12-16T10:51:42.011" v="3004" actId="1076"/>
          <ac:spMkLst>
            <pc:docMk/>
            <pc:sldMk cId="4276471139" sldId="290"/>
            <ac:spMk id="8" creationId="{AC828698-FCD5-4792-95E0-3147B10D25CD}"/>
          </ac:spMkLst>
        </pc:spChg>
      </pc:sldChg>
      <pc:sldChg chg="addSp modSp new mod">
        <pc:chgData name="匡仁" userId="7292b9560d44d9ac" providerId="LiveId" clId="{748EA603-A51F-48FA-89BE-4D4B5539DDFF}" dt="2020-12-16T11:00:24.457" v="3205" actId="20577"/>
        <pc:sldMkLst>
          <pc:docMk/>
          <pc:sldMk cId="2274398701" sldId="291"/>
        </pc:sldMkLst>
        <pc:spChg chg="add mod">
          <ac:chgData name="匡仁" userId="7292b9560d44d9ac" providerId="LiveId" clId="{748EA603-A51F-48FA-89BE-4D4B5539DDFF}" dt="2020-12-16T10:26:47.310" v="2803" actId="14100"/>
          <ac:spMkLst>
            <pc:docMk/>
            <pc:sldMk cId="2274398701" sldId="291"/>
            <ac:spMk id="4" creationId="{5E0E79F6-C5AE-49CD-B2A6-FDC5B92AE034}"/>
          </ac:spMkLst>
        </pc:spChg>
        <pc:spChg chg="add mod">
          <ac:chgData name="匡仁" userId="7292b9560d44d9ac" providerId="LiveId" clId="{748EA603-A51F-48FA-89BE-4D4B5539DDFF}" dt="2020-12-16T11:00:24.457" v="3205" actId="20577"/>
          <ac:spMkLst>
            <pc:docMk/>
            <pc:sldMk cId="2274398701" sldId="291"/>
            <ac:spMk id="5" creationId="{982C9BA4-D50B-4067-82D9-9130A1EDB4DC}"/>
          </ac:spMkLst>
        </pc:spChg>
        <pc:picChg chg="add mod modCrop">
          <ac:chgData name="匡仁" userId="7292b9560d44d9ac" providerId="LiveId" clId="{748EA603-A51F-48FA-89BE-4D4B5539DDFF}" dt="2020-12-16T11:00:04.490" v="3197" actId="1076"/>
          <ac:picMkLst>
            <pc:docMk/>
            <pc:sldMk cId="2274398701" sldId="291"/>
            <ac:picMk id="3" creationId="{970E67DF-2085-4DC7-96CD-2C843474977F}"/>
          </ac:picMkLst>
        </pc:picChg>
      </pc:sldChg>
      <pc:sldChg chg="addSp modSp new mod">
        <pc:chgData name="匡仁" userId="7292b9560d44d9ac" providerId="LiveId" clId="{748EA603-A51F-48FA-89BE-4D4B5539DDFF}" dt="2020-12-16T10:27:28.472" v="2810" actId="962"/>
        <pc:sldMkLst>
          <pc:docMk/>
          <pc:sldMk cId="1699964320" sldId="292"/>
        </pc:sldMkLst>
        <pc:picChg chg="add mod">
          <ac:chgData name="匡仁" userId="7292b9560d44d9ac" providerId="LiveId" clId="{748EA603-A51F-48FA-89BE-4D4B5539DDFF}" dt="2020-12-16T10:27:28.472" v="2810" actId="962"/>
          <ac:picMkLst>
            <pc:docMk/>
            <pc:sldMk cId="1699964320" sldId="292"/>
            <ac:picMk id="3" creationId="{6B069913-C555-42D6-9AFF-AA397AC9B3E1}"/>
          </ac:picMkLst>
        </pc:picChg>
      </pc:sldChg>
      <pc:sldChg chg="addSp modSp new mod ord">
        <pc:chgData name="匡仁" userId="7292b9560d44d9ac" providerId="LiveId" clId="{748EA603-A51F-48FA-89BE-4D4B5539DDFF}" dt="2020-12-16T10:27:52.237" v="2815" actId="27614"/>
        <pc:sldMkLst>
          <pc:docMk/>
          <pc:sldMk cId="3227586981" sldId="293"/>
        </pc:sldMkLst>
        <pc:picChg chg="add mod">
          <ac:chgData name="匡仁" userId="7292b9560d44d9ac" providerId="LiveId" clId="{748EA603-A51F-48FA-89BE-4D4B5539DDFF}" dt="2020-12-16T10:27:52.237" v="2815" actId="27614"/>
          <ac:picMkLst>
            <pc:docMk/>
            <pc:sldMk cId="3227586981" sldId="293"/>
            <ac:picMk id="3" creationId="{9F608E9C-52A7-4AB0-BB81-CCF8E5F378DB}"/>
          </ac:picMkLst>
        </pc:picChg>
      </pc:sldChg>
      <pc:sldChg chg="addSp modSp new mod">
        <pc:chgData name="匡仁" userId="7292b9560d44d9ac" providerId="LiveId" clId="{748EA603-A51F-48FA-89BE-4D4B5539DDFF}" dt="2020-12-16T11:02:38.986" v="3217" actId="1076"/>
        <pc:sldMkLst>
          <pc:docMk/>
          <pc:sldMk cId="2813773793" sldId="294"/>
        </pc:sldMkLst>
        <pc:spChg chg="add mod">
          <ac:chgData name="匡仁" userId="7292b9560d44d9ac" providerId="LiveId" clId="{748EA603-A51F-48FA-89BE-4D4B5539DDFF}" dt="2020-12-16T10:29:09.490" v="2819"/>
          <ac:spMkLst>
            <pc:docMk/>
            <pc:sldMk cId="2813773793" sldId="294"/>
            <ac:spMk id="4" creationId="{FDC465B0-33AA-4352-92A7-31568171F397}"/>
          </ac:spMkLst>
        </pc:spChg>
        <pc:spChg chg="add mod">
          <ac:chgData name="匡仁" userId="7292b9560d44d9ac" providerId="LiveId" clId="{748EA603-A51F-48FA-89BE-4D4B5539DDFF}" dt="2020-12-16T11:02:38.986" v="3217" actId="1076"/>
          <ac:spMkLst>
            <pc:docMk/>
            <pc:sldMk cId="2813773793" sldId="294"/>
            <ac:spMk id="5" creationId="{A9675C34-E15E-48F4-9EB4-C50576D57778}"/>
          </ac:spMkLst>
        </pc:spChg>
        <pc:picChg chg="add mod modCrop">
          <ac:chgData name="匡仁" userId="7292b9560d44d9ac" providerId="LiveId" clId="{748EA603-A51F-48FA-89BE-4D4B5539DDFF}" dt="2020-12-16T10:29:22.611" v="2823" actId="1076"/>
          <ac:picMkLst>
            <pc:docMk/>
            <pc:sldMk cId="2813773793" sldId="294"/>
            <ac:picMk id="3" creationId="{34980E0B-BD0C-4782-B7A5-804AE0329281}"/>
          </ac:picMkLst>
        </pc:picChg>
      </pc:sldChg>
      <pc:sldChg chg="addSp delSp modSp new mod">
        <pc:chgData name="匡仁" userId="7292b9560d44d9ac" providerId="LiveId" clId="{748EA603-A51F-48FA-89BE-4D4B5539DDFF}" dt="2020-12-16T12:09:19.730" v="3613" actId="113"/>
        <pc:sldMkLst>
          <pc:docMk/>
          <pc:sldMk cId="1887774481" sldId="295"/>
        </pc:sldMkLst>
        <pc:spChg chg="add mod">
          <ac:chgData name="匡仁" userId="7292b9560d44d9ac" providerId="LiveId" clId="{748EA603-A51F-48FA-89BE-4D4B5539DDFF}" dt="2020-12-16T10:29:40.747" v="2826"/>
          <ac:spMkLst>
            <pc:docMk/>
            <pc:sldMk cId="1887774481" sldId="295"/>
            <ac:spMk id="2" creationId="{49AA7C54-658C-4954-91A2-309B6F21DAD2}"/>
          </ac:spMkLst>
        </pc:spChg>
        <pc:spChg chg="add mod">
          <ac:chgData name="匡仁" userId="7292b9560d44d9ac" providerId="LiveId" clId="{748EA603-A51F-48FA-89BE-4D4B5539DDFF}" dt="2020-12-16T12:08:58.868" v="3611" actId="113"/>
          <ac:spMkLst>
            <pc:docMk/>
            <pc:sldMk cId="1887774481" sldId="295"/>
            <ac:spMk id="4" creationId="{32C5F04A-92C5-4F9E-BE70-C1FB8D7D3C31}"/>
          </ac:spMkLst>
        </pc:spChg>
        <pc:spChg chg="add mod">
          <ac:chgData name="匡仁" userId="7292b9560d44d9ac" providerId="LiveId" clId="{748EA603-A51F-48FA-89BE-4D4B5539DDFF}" dt="2020-12-16T10:38:47.544" v="2911" actId="207"/>
          <ac:spMkLst>
            <pc:docMk/>
            <pc:sldMk cId="1887774481" sldId="295"/>
            <ac:spMk id="5" creationId="{376DA8A2-E99A-46EB-A6CA-D13F1C2238E3}"/>
          </ac:spMkLst>
        </pc:spChg>
        <pc:spChg chg="add mod">
          <ac:chgData name="匡仁" userId="7292b9560d44d9ac" providerId="LiveId" clId="{748EA603-A51F-48FA-89BE-4D4B5539DDFF}" dt="2020-12-16T12:09:19.730" v="3613" actId="113"/>
          <ac:spMkLst>
            <pc:docMk/>
            <pc:sldMk cId="1887774481" sldId="295"/>
            <ac:spMk id="7" creationId="{705E74FA-1263-4271-83B6-78F3D38E9E83}"/>
          </ac:spMkLst>
        </pc:spChg>
        <pc:spChg chg="add mod">
          <ac:chgData name="匡仁" userId="7292b9560d44d9ac" providerId="LiveId" clId="{748EA603-A51F-48FA-89BE-4D4B5539DDFF}" dt="2020-12-16T10:39:03.305" v="2914" actId="207"/>
          <ac:spMkLst>
            <pc:docMk/>
            <pc:sldMk cId="1887774481" sldId="295"/>
            <ac:spMk id="8" creationId="{AE50B6BA-90C4-4CF2-985A-87E2812E49A6}"/>
          </ac:spMkLst>
        </pc:spChg>
        <pc:spChg chg="add del mod">
          <ac:chgData name="匡仁" userId="7292b9560d44d9ac" providerId="LiveId" clId="{748EA603-A51F-48FA-89BE-4D4B5539DDFF}" dt="2020-12-16T10:38:30.342" v="2910" actId="478"/>
          <ac:spMkLst>
            <pc:docMk/>
            <pc:sldMk cId="1887774481" sldId="295"/>
            <ac:spMk id="9" creationId="{4F626C17-BB62-4F5D-886A-0874FA0738EE}"/>
          </ac:spMkLst>
        </pc:spChg>
      </pc:sldChg>
      <pc:sldChg chg="addSp delSp modSp add mod">
        <pc:chgData name="匡仁" userId="7292b9560d44d9ac" providerId="LiveId" clId="{748EA603-A51F-48FA-89BE-4D4B5539DDFF}" dt="2020-12-16T12:08:36.987" v="3609" actId="1076"/>
        <pc:sldMkLst>
          <pc:docMk/>
          <pc:sldMk cId="2277501091" sldId="296"/>
        </pc:sldMkLst>
        <pc:spChg chg="add del mod">
          <ac:chgData name="匡仁" userId="7292b9560d44d9ac" providerId="LiveId" clId="{748EA603-A51F-48FA-89BE-4D4B5539DDFF}" dt="2020-12-16T10:37:42.928" v="2900" actId="478"/>
          <ac:spMkLst>
            <pc:docMk/>
            <pc:sldMk cId="2277501091" sldId="296"/>
            <ac:spMk id="3" creationId="{2CF685E6-55BE-4517-9722-389D917289ED}"/>
          </ac:spMkLst>
        </pc:spChg>
        <pc:spChg chg="mod">
          <ac:chgData name="匡仁" userId="7292b9560d44d9ac" providerId="LiveId" clId="{748EA603-A51F-48FA-89BE-4D4B5539DDFF}" dt="2020-12-16T12:08:34.356" v="3608" actId="1076"/>
          <ac:spMkLst>
            <pc:docMk/>
            <pc:sldMk cId="2277501091" sldId="296"/>
            <ac:spMk id="4" creationId="{32C5F04A-92C5-4F9E-BE70-C1FB8D7D3C31}"/>
          </ac:spMkLst>
        </pc:spChg>
        <pc:spChg chg="mod">
          <ac:chgData name="匡仁" userId="7292b9560d44d9ac" providerId="LiveId" clId="{748EA603-A51F-48FA-89BE-4D4B5539DDFF}" dt="2020-12-16T12:08:36.987" v="3609" actId="1076"/>
          <ac:spMkLst>
            <pc:docMk/>
            <pc:sldMk cId="2277501091" sldId="296"/>
            <ac:spMk id="5" creationId="{376DA8A2-E99A-46EB-A6CA-D13F1C2238E3}"/>
          </ac:spMkLst>
        </pc:spChg>
        <pc:spChg chg="del mod">
          <ac:chgData name="匡仁" userId="7292b9560d44d9ac" providerId="LiveId" clId="{748EA603-A51F-48FA-89BE-4D4B5539DDFF}" dt="2020-12-16T10:37:44.583" v="2901" actId="478"/>
          <ac:spMkLst>
            <pc:docMk/>
            <pc:sldMk cId="2277501091" sldId="296"/>
            <ac:spMk id="7" creationId="{705E74FA-1263-4271-83B6-78F3D38E9E83}"/>
          </ac:spMkLst>
        </pc:spChg>
        <pc:spChg chg="del mod">
          <ac:chgData name="匡仁" userId="7292b9560d44d9ac" providerId="LiveId" clId="{748EA603-A51F-48FA-89BE-4D4B5539DDFF}" dt="2020-12-16T10:37:00.072" v="2888" actId="478"/>
          <ac:spMkLst>
            <pc:docMk/>
            <pc:sldMk cId="2277501091" sldId="296"/>
            <ac:spMk id="8" creationId="{AE50B6BA-90C4-4CF2-985A-87E2812E49A6}"/>
          </ac:spMkLst>
        </pc:spChg>
        <pc:spChg chg="add mod">
          <ac:chgData name="匡仁" userId="7292b9560d44d9ac" providerId="LiveId" clId="{748EA603-A51F-48FA-89BE-4D4B5539DDFF}" dt="2020-12-16T11:40:00.564" v="3473" actId="113"/>
          <ac:spMkLst>
            <pc:docMk/>
            <pc:sldMk cId="2277501091" sldId="296"/>
            <ac:spMk id="9" creationId="{F4A66788-0FA9-44F3-BD54-357C407161FA}"/>
          </ac:spMkLst>
        </pc:spChg>
        <pc:spChg chg="add mod">
          <ac:chgData name="匡仁" userId="7292b9560d44d9ac" providerId="LiveId" clId="{748EA603-A51F-48FA-89BE-4D4B5539DDFF}" dt="2020-12-16T10:48:11.139" v="2948" actId="1076"/>
          <ac:spMkLst>
            <pc:docMk/>
            <pc:sldMk cId="2277501091" sldId="296"/>
            <ac:spMk id="10" creationId="{3C741AD3-043B-4E72-BCBA-4F6FD44F71FE}"/>
          </ac:spMkLst>
        </pc:spChg>
        <pc:spChg chg="add mod">
          <ac:chgData name="匡仁" userId="7292b9560d44d9ac" providerId="LiveId" clId="{748EA603-A51F-48FA-89BE-4D4B5539DDFF}" dt="2020-12-16T12:08:31.374" v="3607" actId="14100"/>
          <ac:spMkLst>
            <pc:docMk/>
            <pc:sldMk cId="2277501091" sldId="296"/>
            <ac:spMk id="11" creationId="{CF4E09E2-BC78-4795-8534-446D4DA173B5}"/>
          </ac:spMkLst>
        </pc:spChg>
      </pc:sldChg>
      <pc:sldChg chg="delSp modSp add mod">
        <pc:chgData name="匡仁" userId="7292b9560d44d9ac" providerId="LiveId" clId="{748EA603-A51F-48FA-89BE-4D4B5539DDFF}" dt="2020-12-16T12:21:18.892" v="3615" actId="1076"/>
        <pc:sldMkLst>
          <pc:docMk/>
          <pc:sldMk cId="800158982" sldId="297"/>
        </pc:sldMkLst>
        <pc:spChg chg="mod">
          <ac:chgData name="匡仁" userId="7292b9560d44d9ac" providerId="LiveId" clId="{748EA603-A51F-48FA-89BE-4D4B5539DDFF}" dt="2020-12-16T10:39:30.483" v="2916" actId="207"/>
          <ac:spMkLst>
            <pc:docMk/>
            <pc:sldMk cId="800158982" sldId="297"/>
            <ac:spMk id="3" creationId="{2CF685E6-55BE-4517-9722-389D917289ED}"/>
          </ac:spMkLst>
        </pc:spChg>
        <pc:spChg chg="del">
          <ac:chgData name="匡仁" userId="7292b9560d44d9ac" providerId="LiveId" clId="{748EA603-A51F-48FA-89BE-4D4B5539DDFF}" dt="2020-12-16T10:37:47.765" v="2902" actId="478"/>
          <ac:spMkLst>
            <pc:docMk/>
            <pc:sldMk cId="800158982" sldId="297"/>
            <ac:spMk id="4" creationId="{32C5F04A-92C5-4F9E-BE70-C1FB8D7D3C31}"/>
          </ac:spMkLst>
        </pc:spChg>
        <pc:spChg chg="del">
          <ac:chgData name="匡仁" userId="7292b9560d44d9ac" providerId="LiveId" clId="{748EA603-A51F-48FA-89BE-4D4B5539DDFF}" dt="2020-12-16T10:37:49.607" v="2903" actId="478"/>
          <ac:spMkLst>
            <pc:docMk/>
            <pc:sldMk cId="800158982" sldId="297"/>
            <ac:spMk id="5" creationId="{376DA8A2-E99A-46EB-A6CA-D13F1C2238E3}"/>
          </ac:spMkLst>
        </pc:spChg>
        <pc:spChg chg="mod">
          <ac:chgData name="匡仁" userId="7292b9560d44d9ac" providerId="LiveId" clId="{748EA603-A51F-48FA-89BE-4D4B5539DDFF}" dt="2020-12-16T12:21:18.892" v="3615" actId="1076"/>
          <ac:spMkLst>
            <pc:docMk/>
            <pc:sldMk cId="800158982" sldId="297"/>
            <ac:spMk id="7" creationId="{705E74FA-1263-4271-83B6-78F3D38E9E83}"/>
          </ac:spMkLst>
        </pc:spChg>
      </pc:sldChg>
      <pc:sldChg chg="addSp modSp new mod">
        <pc:chgData name="匡仁" userId="7292b9560d44d9ac" providerId="LiveId" clId="{748EA603-A51F-48FA-89BE-4D4B5539DDFF}" dt="2020-12-16T11:44:59.480" v="3476" actId="113"/>
        <pc:sldMkLst>
          <pc:docMk/>
          <pc:sldMk cId="3407954275" sldId="298"/>
        </pc:sldMkLst>
        <pc:spChg chg="add mod">
          <ac:chgData name="匡仁" userId="7292b9560d44d9ac" providerId="LiveId" clId="{748EA603-A51F-48FA-89BE-4D4B5539DDFF}" dt="2020-12-16T11:44:59.480" v="3476" actId="113"/>
          <ac:spMkLst>
            <pc:docMk/>
            <pc:sldMk cId="3407954275" sldId="298"/>
            <ac:spMk id="3" creationId="{F2E85674-8D45-4334-88A5-6CE194735605}"/>
          </ac:spMkLst>
        </pc:spChg>
        <pc:spChg chg="add mod">
          <ac:chgData name="匡仁" userId="7292b9560d44d9ac" providerId="LiveId" clId="{748EA603-A51F-48FA-89BE-4D4B5539DDFF}" dt="2020-12-16T10:50:01.946" v="2971" actId="1076"/>
          <ac:spMkLst>
            <pc:docMk/>
            <pc:sldMk cId="3407954275" sldId="298"/>
            <ac:spMk id="4" creationId="{0A6016E5-C9DB-4202-B9FE-03AB56FF691C}"/>
          </ac:spMkLst>
        </pc:spChg>
        <pc:spChg chg="add mod">
          <ac:chgData name="匡仁" userId="7292b9560d44d9ac" providerId="LiveId" clId="{748EA603-A51F-48FA-89BE-4D4B5539DDFF}" dt="2020-12-16T10:49:59.302" v="2970"/>
          <ac:spMkLst>
            <pc:docMk/>
            <pc:sldMk cId="3407954275" sldId="298"/>
            <ac:spMk id="5" creationId="{7094F440-5FA2-40FC-A11C-98A9CEDF40BE}"/>
          </ac:spMkLst>
        </pc:spChg>
      </pc:sldChg>
      <pc:sldChg chg="addSp delSp modSp add mod">
        <pc:chgData name="匡仁" userId="7292b9560d44d9ac" providerId="LiveId" clId="{748EA603-A51F-48FA-89BE-4D4B5539DDFF}" dt="2020-12-16T10:56:43.222" v="3049" actId="113"/>
        <pc:sldMkLst>
          <pc:docMk/>
          <pc:sldMk cId="3815853549" sldId="299"/>
        </pc:sldMkLst>
        <pc:spChg chg="mod">
          <ac:chgData name="匡仁" userId="7292b9560d44d9ac" providerId="LiveId" clId="{748EA603-A51F-48FA-89BE-4D4B5539DDFF}" dt="2020-12-16T10:55:53.626" v="3036" actId="1076"/>
          <ac:spMkLst>
            <pc:docMk/>
            <pc:sldMk cId="3815853549" sldId="299"/>
            <ac:spMk id="3" creationId="{ED9F714C-21C7-4A7C-8D82-FE415ED4C621}"/>
          </ac:spMkLst>
        </pc:spChg>
        <pc:spChg chg="mod">
          <ac:chgData name="匡仁" userId="7292b9560d44d9ac" providerId="LiveId" clId="{748EA603-A51F-48FA-89BE-4D4B5539DDFF}" dt="2020-12-16T10:55:33.096" v="3025" actId="1076"/>
          <ac:spMkLst>
            <pc:docMk/>
            <pc:sldMk cId="3815853549" sldId="299"/>
            <ac:spMk id="4" creationId="{184F053E-3B71-4BF3-9634-29DBBF9D9D6C}"/>
          </ac:spMkLst>
        </pc:spChg>
        <pc:spChg chg="mod">
          <ac:chgData name="匡仁" userId="7292b9560d44d9ac" providerId="LiveId" clId="{748EA603-A51F-48FA-89BE-4D4B5539DDFF}" dt="2020-12-16T10:53:30.065" v="3013" actId="1076"/>
          <ac:spMkLst>
            <pc:docMk/>
            <pc:sldMk cId="3815853549" sldId="299"/>
            <ac:spMk id="5" creationId="{9D852D72-19BE-4F74-9935-549EB8AA1BB7}"/>
          </ac:spMkLst>
        </pc:spChg>
        <pc:spChg chg="del">
          <ac:chgData name="匡仁" userId="7292b9560d44d9ac" providerId="LiveId" clId="{748EA603-A51F-48FA-89BE-4D4B5539DDFF}" dt="2020-12-16T10:53:00.608" v="3008" actId="478"/>
          <ac:spMkLst>
            <pc:docMk/>
            <pc:sldMk cId="3815853549" sldId="299"/>
            <ac:spMk id="7" creationId="{4BB571CA-CF9D-4F56-8CCB-8040F812961F}"/>
          </ac:spMkLst>
        </pc:spChg>
        <pc:spChg chg="del">
          <ac:chgData name="匡仁" userId="7292b9560d44d9ac" providerId="LiveId" clId="{748EA603-A51F-48FA-89BE-4D4B5539DDFF}" dt="2020-12-16T10:53:01.965" v="3009" actId="478"/>
          <ac:spMkLst>
            <pc:docMk/>
            <pc:sldMk cId="3815853549" sldId="299"/>
            <ac:spMk id="8" creationId="{AC828698-FCD5-4792-95E0-3147B10D25CD}"/>
          </ac:spMkLst>
        </pc:spChg>
        <pc:spChg chg="add mod">
          <ac:chgData name="匡仁" userId="7292b9560d44d9ac" providerId="LiveId" clId="{748EA603-A51F-48FA-89BE-4D4B5539DDFF}" dt="2020-12-16T10:55:58.563" v="3037" actId="1076"/>
          <ac:spMkLst>
            <pc:docMk/>
            <pc:sldMk cId="3815853549" sldId="299"/>
            <ac:spMk id="9" creationId="{DF36A675-8156-4C9C-8755-0FF8DA3D4D1B}"/>
          </ac:spMkLst>
        </pc:spChg>
        <pc:spChg chg="add mod">
          <ac:chgData name="匡仁" userId="7292b9560d44d9ac" providerId="LiveId" clId="{748EA603-A51F-48FA-89BE-4D4B5539DDFF}" dt="2020-12-16T10:56:43.222" v="3049" actId="113"/>
          <ac:spMkLst>
            <pc:docMk/>
            <pc:sldMk cId="3815853549" sldId="299"/>
            <ac:spMk id="10" creationId="{C0168E8D-1B84-4757-8683-DAB0DE474E28}"/>
          </ac:spMkLst>
        </pc:spChg>
      </pc:sldChg>
      <pc:sldChg chg="addSp modSp new mod">
        <pc:chgData name="匡仁" userId="7292b9560d44d9ac" providerId="LiveId" clId="{748EA603-A51F-48FA-89BE-4D4B5539DDFF}" dt="2020-12-16T11:59:37.778" v="3492" actId="20577"/>
        <pc:sldMkLst>
          <pc:docMk/>
          <pc:sldMk cId="1045905843" sldId="300"/>
        </pc:sldMkLst>
        <pc:spChg chg="add mod">
          <ac:chgData name="匡仁" userId="7292b9560d44d9ac" providerId="LiveId" clId="{748EA603-A51F-48FA-89BE-4D4B5539DDFF}" dt="2020-12-16T11:32:31.787" v="3278" actId="1076"/>
          <ac:spMkLst>
            <pc:docMk/>
            <pc:sldMk cId="1045905843" sldId="300"/>
            <ac:spMk id="2" creationId="{94298D92-65ED-4BFD-BE85-F7B16E17EE53}"/>
          </ac:spMkLst>
        </pc:spChg>
        <pc:spChg chg="add mod">
          <ac:chgData name="匡仁" userId="7292b9560d44d9ac" providerId="LiveId" clId="{748EA603-A51F-48FA-89BE-4D4B5539DDFF}" dt="2020-12-16T11:59:37.778" v="3492" actId="20577"/>
          <ac:spMkLst>
            <pc:docMk/>
            <pc:sldMk cId="1045905843" sldId="300"/>
            <ac:spMk id="3" creationId="{A9EAFBA2-DEE3-4161-914B-5B21F0EA004E}"/>
          </ac:spMkLst>
        </pc:spChg>
      </pc:sldChg>
      <pc:sldChg chg="addSp modSp new mod">
        <pc:chgData name="匡仁" userId="7292b9560d44d9ac" providerId="LiveId" clId="{748EA603-A51F-48FA-89BE-4D4B5539DDFF}" dt="2020-12-16T12:08:02.597" v="3600" actId="1076"/>
        <pc:sldMkLst>
          <pc:docMk/>
          <pc:sldMk cId="1357981087" sldId="301"/>
        </pc:sldMkLst>
        <pc:spChg chg="add mod">
          <ac:chgData name="匡仁" userId="7292b9560d44d9ac" providerId="LiveId" clId="{748EA603-A51F-48FA-89BE-4D4B5539DDFF}" dt="2020-12-16T12:07:08.481" v="3551" actId="403"/>
          <ac:spMkLst>
            <pc:docMk/>
            <pc:sldMk cId="1357981087" sldId="301"/>
            <ac:spMk id="2" creationId="{FE79FA6F-97F8-4A80-AF88-17D44BEDAED6}"/>
          </ac:spMkLst>
        </pc:spChg>
        <pc:spChg chg="add mod">
          <ac:chgData name="匡仁" userId="7292b9560d44d9ac" providerId="LiveId" clId="{748EA603-A51F-48FA-89BE-4D4B5539DDFF}" dt="2020-12-16T12:05:36.389" v="3526" actId="20577"/>
          <ac:spMkLst>
            <pc:docMk/>
            <pc:sldMk cId="1357981087" sldId="301"/>
            <ac:spMk id="4" creationId="{37B40600-B7DC-4B4E-ACF7-BB7378E21EB4}"/>
          </ac:spMkLst>
        </pc:spChg>
        <pc:spChg chg="add mod">
          <ac:chgData name="匡仁" userId="7292b9560d44d9ac" providerId="LiveId" clId="{748EA603-A51F-48FA-89BE-4D4B5539DDFF}" dt="2020-12-16T12:07:17.964" v="3563" actId="1076"/>
          <ac:spMkLst>
            <pc:docMk/>
            <pc:sldMk cId="1357981087" sldId="301"/>
            <ac:spMk id="8" creationId="{6D958561-2F7B-4DDA-866F-A6FAC68721C3}"/>
          </ac:spMkLst>
        </pc:spChg>
        <pc:spChg chg="add mod">
          <ac:chgData name="匡仁" userId="7292b9560d44d9ac" providerId="LiveId" clId="{748EA603-A51F-48FA-89BE-4D4B5539DDFF}" dt="2020-12-16T12:08:02.597" v="3600" actId="1076"/>
          <ac:spMkLst>
            <pc:docMk/>
            <pc:sldMk cId="1357981087" sldId="301"/>
            <ac:spMk id="9" creationId="{213D0B97-2C93-4EB3-B34A-0E01CAE8C7BB}"/>
          </ac:spMkLst>
        </pc:spChg>
        <pc:picChg chg="add mod modCrop">
          <ac:chgData name="匡仁" userId="7292b9560d44d9ac" providerId="LiveId" clId="{748EA603-A51F-48FA-89BE-4D4B5539DDFF}" dt="2020-12-16T12:07:39.451" v="3564" actId="1076"/>
          <ac:picMkLst>
            <pc:docMk/>
            <pc:sldMk cId="1357981087" sldId="301"/>
            <ac:picMk id="6" creationId="{5846F9B2-4830-4FC7-BF0D-A98D1B90992D}"/>
          </ac:picMkLst>
        </pc:picChg>
      </pc:sldChg>
      <pc:sldMasterChg chg="modSp modSldLayout">
        <pc:chgData name="匡仁" userId="7292b9560d44d9ac" providerId="LiveId" clId="{748EA603-A51F-48FA-89BE-4D4B5539DDFF}" dt="2020-11-18T09:39:27.668" v="110"/>
        <pc:sldMasterMkLst>
          <pc:docMk/>
          <pc:sldMasterMk cId="2472099069" sldId="2147483648"/>
        </pc:sldMasterMkLst>
        <pc:spChg chg="mod">
          <ac:chgData name="匡仁" userId="7292b9560d44d9ac" providerId="LiveId" clId="{748EA603-A51F-48FA-89BE-4D4B5539DDFF}" dt="2020-11-18T09:39:27.668" v="110"/>
          <ac:spMkLst>
            <pc:docMk/>
            <pc:sldMasterMk cId="2472099069" sldId="2147483648"/>
            <ac:spMk id="2" creationId="{83264D97-48D9-437F-A640-98C7622C6149}"/>
          </ac:spMkLst>
        </pc:spChg>
        <pc:spChg chg="mod">
          <ac:chgData name="匡仁" userId="7292b9560d44d9ac" providerId="LiveId" clId="{748EA603-A51F-48FA-89BE-4D4B5539DDFF}" dt="2020-11-18T09:39:27.668" v="110"/>
          <ac:spMkLst>
            <pc:docMk/>
            <pc:sldMasterMk cId="2472099069" sldId="2147483648"/>
            <ac:spMk id="3" creationId="{7880E5BE-87EF-432E-8812-DCF78A3CFAE6}"/>
          </ac:spMkLst>
        </pc:spChg>
        <pc:spChg chg="mod">
          <ac:chgData name="匡仁" userId="7292b9560d44d9ac" providerId="LiveId" clId="{748EA603-A51F-48FA-89BE-4D4B5539DDFF}" dt="2020-11-18T09:39:27.668" v="110"/>
          <ac:spMkLst>
            <pc:docMk/>
            <pc:sldMasterMk cId="2472099069" sldId="2147483648"/>
            <ac:spMk id="4" creationId="{A2DC1498-3C9F-47FA-BC59-4EE19F4FD3DF}"/>
          </ac:spMkLst>
        </pc:spChg>
        <pc:spChg chg="mod">
          <ac:chgData name="匡仁" userId="7292b9560d44d9ac" providerId="LiveId" clId="{748EA603-A51F-48FA-89BE-4D4B5539DDFF}" dt="2020-11-18T09:39:27.668" v="110"/>
          <ac:spMkLst>
            <pc:docMk/>
            <pc:sldMasterMk cId="2472099069" sldId="2147483648"/>
            <ac:spMk id="5" creationId="{0AD3E73F-585B-46A5-BACD-3362832DEC43}"/>
          </ac:spMkLst>
        </pc:spChg>
        <pc:spChg chg="mod">
          <ac:chgData name="匡仁" userId="7292b9560d44d9ac" providerId="LiveId" clId="{748EA603-A51F-48FA-89BE-4D4B5539DDFF}" dt="2020-11-18T09:39:27.668" v="110"/>
          <ac:spMkLst>
            <pc:docMk/>
            <pc:sldMasterMk cId="2472099069" sldId="2147483648"/>
            <ac:spMk id="6" creationId="{775347EF-ED36-4BCD-8508-7547AFCA8BED}"/>
          </ac:spMkLst>
        </pc:spChg>
        <pc:sldLayoutChg chg="modSp">
          <pc:chgData name="匡仁" userId="7292b9560d44d9ac" providerId="LiveId" clId="{748EA603-A51F-48FA-89BE-4D4B5539DDFF}" dt="2020-11-18T09:39:27.668" v="110"/>
          <pc:sldLayoutMkLst>
            <pc:docMk/>
            <pc:sldMasterMk cId="2472099069" sldId="2147483648"/>
            <pc:sldLayoutMk cId="1119339147" sldId="2147483649"/>
          </pc:sldLayoutMkLst>
          <pc:spChg chg="mod">
            <ac:chgData name="匡仁" userId="7292b9560d44d9ac" providerId="LiveId" clId="{748EA603-A51F-48FA-89BE-4D4B5539DDFF}" dt="2020-11-18T09:39:27.668" v="110"/>
            <ac:spMkLst>
              <pc:docMk/>
              <pc:sldMasterMk cId="2472099069" sldId="2147483648"/>
              <pc:sldLayoutMk cId="1119339147" sldId="2147483649"/>
              <ac:spMk id="2" creationId="{D8C9B628-B10A-4034-966F-7535AAC4EE44}"/>
            </ac:spMkLst>
          </pc:spChg>
          <pc:spChg chg="mod">
            <ac:chgData name="匡仁" userId="7292b9560d44d9ac" providerId="LiveId" clId="{748EA603-A51F-48FA-89BE-4D4B5539DDFF}" dt="2020-11-18T09:39:27.668" v="110"/>
            <ac:spMkLst>
              <pc:docMk/>
              <pc:sldMasterMk cId="2472099069" sldId="2147483648"/>
              <pc:sldLayoutMk cId="1119339147" sldId="2147483649"/>
              <ac:spMk id="3" creationId="{CBD54A27-3ABE-4342-9351-8B7BE287B26D}"/>
            </ac:spMkLst>
          </pc:spChg>
        </pc:sldLayoutChg>
        <pc:sldLayoutChg chg="modSp">
          <pc:chgData name="匡仁" userId="7292b9560d44d9ac" providerId="LiveId" clId="{748EA603-A51F-48FA-89BE-4D4B5539DDFF}" dt="2020-11-18T09:39:27.668" v="110"/>
          <pc:sldLayoutMkLst>
            <pc:docMk/>
            <pc:sldMasterMk cId="2472099069" sldId="2147483648"/>
            <pc:sldLayoutMk cId="2445491873" sldId="2147483651"/>
          </pc:sldLayoutMkLst>
          <pc:spChg chg="mod">
            <ac:chgData name="匡仁" userId="7292b9560d44d9ac" providerId="LiveId" clId="{748EA603-A51F-48FA-89BE-4D4B5539DDFF}" dt="2020-11-18T09:39:27.668" v="110"/>
            <ac:spMkLst>
              <pc:docMk/>
              <pc:sldMasterMk cId="2472099069" sldId="2147483648"/>
              <pc:sldLayoutMk cId="2445491873" sldId="2147483651"/>
              <ac:spMk id="2" creationId="{5D2AF566-79A2-479F-99A1-6A29D3179B88}"/>
            </ac:spMkLst>
          </pc:spChg>
          <pc:spChg chg="mod">
            <ac:chgData name="匡仁" userId="7292b9560d44d9ac" providerId="LiveId" clId="{748EA603-A51F-48FA-89BE-4D4B5539DDFF}" dt="2020-11-18T09:39:27.668" v="110"/>
            <ac:spMkLst>
              <pc:docMk/>
              <pc:sldMasterMk cId="2472099069" sldId="2147483648"/>
              <pc:sldLayoutMk cId="2445491873" sldId="2147483651"/>
              <ac:spMk id="3" creationId="{29E1B11A-0303-47DB-AC78-2FE68DC85291}"/>
            </ac:spMkLst>
          </pc:spChg>
        </pc:sldLayoutChg>
        <pc:sldLayoutChg chg="modSp">
          <pc:chgData name="匡仁" userId="7292b9560d44d9ac" providerId="LiveId" clId="{748EA603-A51F-48FA-89BE-4D4B5539DDFF}" dt="2020-11-18T09:39:27.668" v="110"/>
          <pc:sldLayoutMkLst>
            <pc:docMk/>
            <pc:sldMasterMk cId="2472099069" sldId="2147483648"/>
            <pc:sldLayoutMk cId="2270456691" sldId="2147483652"/>
          </pc:sldLayoutMkLst>
          <pc:spChg chg="mod">
            <ac:chgData name="匡仁" userId="7292b9560d44d9ac" providerId="LiveId" clId="{748EA603-A51F-48FA-89BE-4D4B5539DDFF}" dt="2020-11-18T09:39:27.668" v="110"/>
            <ac:spMkLst>
              <pc:docMk/>
              <pc:sldMasterMk cId="2472099069" sldId="2147483648"/>
              <pc:sldLayoutMk cId="2270456691" sldId="2147483652"/>
              <ac:spMk id="3" creationId="{71CBE445-5470-4005-9851-B61C91AB46C9}"/>
            </ac:spMkLst>
          </pc:spChg>
          <pc:spChg chg="mod">
            <ac:chgData name="匡仁" userId="7292b9560d44d9ac" providerId="LiveId" clId="{748EA603-A51F-48FA-89BE-4D4B5539DDFF}" dt="2020-11-18T09:39:27.668" v="110"/>
            <ac:spMkLst>
              <pc:docMk/>
              <pc:sldMasterMk cId="2472099069" sldId="2147483648"/>
              <pc:sldLayoutMk cId="2270456691" sldId="2147483652"/>
              <ac:spMk id="4" creationId="{F9F926BB-CAEF-49A6-B4B8-4E0747C2A6D1}"/>
            </ac:spMkLst>
          </pc:spChg>
        </pc:sldLayoutChg>
        <pc:sldLayoutChg chg="modSp">
          <pc:chgData name="匡仁" userId="7292b9560d44d9ac" providerId="LiveId" clId="{748EA603-A51F-48FA-89BE-4D4B5539DDFF}" dt="2020-11-18T09:39:27.668" v="110"/>
          <pc:sldLayoutMkLst>
            <pc:docMk/>
            <pc:sldMasterMk cId="2472099069" sldId="2147483648"/>
            <pc:sldLayoutMk cId="997374427" sldId="2147483653"/>
          </pc:sldLayoutMkLst>
          <pc:spChg chg="mod">
            <ac:chgData name="匡仁" userId="7292b9560d44d9ac" providerId="LiveId" clId="{748EA603-A51F-48FA-89BE-4D4B5539DDFF}" dt="2020-11-18T09:39:27.668" v="110"/>
            <ac:spMkLst>
              <pc:docMk/>
              <pc:sldMasterMk cId="2472099069" sldId="2147483648"/>
              <pc:sldLayoutMk cId="997374427" sldId="2147483653"/>
              <ac:spMk id="2" creationId="{60DEBECE-B986-4CB9-9EE2-D09B4E53E503}"/>
            </ac:spMkLst>
          </pc:spChg>
          <pc:spChg chg="mod">
            <ac:chgData name="匡仁" userId="7292b9560d44d9ac" providerId="LiveId" clId="{748EA603-A51F-48FA-89BE-4D4B5539DDFF}" dt="2020-11-18T09:39:27.668" v="110"/>
            <ac:spMkLst>
              <pc:docMk/>
              <pc:sldMasterMk cId="2472099069" sldId="2147483648"/>
              <pc:sldLayoutMk cId="997374427" sldId="2147483653"/>
              <ac:spMk id="3" creationId="{2E23A9C5-B7AA-4639-9F7F-073612507D52}"/>
            </ac:spMkLst>
          </pc:spChg>
          <pc:spChg chg="mod">
            <ac:chgData name="匡仁" userId="7292b9560d44d9ac" providerId="LiveId" clId="{748EA603-A51F-48FA-89BE-4D4B5539DDFF}" dt="2020-11-18T09:39:27.668" v="110"/>
            <ac:spMkLst>
              <pc:docMk/>
              <pc:sldMasterMk cId="2472099069" sldId="2147483648"/>
              <pc:sldLayoutMk cId="997374427" sldId="2147483653"/>
              <ac:spMk id="4" creationId="{7D2D9A69-D592-4688-8075-D39F43DCD180}"/>
            </ac:spMkLst>
          </pc:spChg>
          <pc:spChg chg="mod">
            <ac:chgData name="匡仁" userId="7292b9560d44d9ac" providerId="LiveId" clId="{748EA603-A51F-48FA-89BE-4D4B5539DDFF}" dt="2020-11-18T09:39:27.668" v="110"/>
            <ac:spMkLst>
              <pc:docMk/>
              <pc:sldMasterMk cId="2472099069" sldId="2147483648"/>
              <pc:sldLayoutMk cId="997374427" sldId="2147483653"/>
              <ac:spMk id="5" creationId="{D91C71F7-65B2-449B-89B0-5D94EEE6EF70}"/>
            </ac:spMkLst>
          </pc:spChg>
          <pc:spChg chg="mod">
            <ac:chgData name="匡仁" userId="7292b9560d44d9ac" providerId="LiveId" clId="{748EA603-A51F-48FA-89BE-4D4B5539DDFF}" dt="2020-11-18T09:39:27.668" v="110"/>
            <ac:spMkLst>
              <pc:docMk/>
              <pc:sldMasterMk cId="2472099069" sldId="2147483648"/>
              <pc:sldLayoutMk cId="997374427" sldId="2147483653"/>
              <ac:spMk id="6" creationId="{F5F9D41B-765E-4F2D-B0A6-4F8F1240BCE2}"/>
            </ac:spMkLst>
          </pc:spChg>
        </pc:sldLayoutChg>
        <pc:sldLayoutChg chg="modSp">
          <pc:chgData name="匡仁" userId="7292b9560d44d9ac" providerId="LiveId" clId="{748EA603-A51F-48FA-89BE-4D4B5539DDFF}" dt="2020-11-18T09:39:27.668" v="110"/>
          <pc:sldLayoutMkLst>
            <pc:docMk/>
            <pc:sldMasterMk cId="2472099069" sldId="2147483648"/>
            <pc:sldLayoutMk cId="3148776755" sldId="2147483656"/>
          </pc:sldLayoutMkLst>
          <pc:spChg chg="mod">
            <ac:chgData name="匡仁" userId="7292b9560d44d9ac" providerId="LiveId" clId="{748EA603-A51F-48FA-89BE-4D4B5539DDFF}" dt="2020-11-18T09:39:27.668" v="110"/>
            <ac:spMkLst>
              <pc:docMk/>
              <pc:sldMasterMk cId="2472099069" sldId="2147483648"/>
              <pc:sldLayoutMk cId="3148776755" sldId="2147483656"/>
              <ac:spMk id="2" creationId="{2D42C82D-BEFA-48A0-BC8A-207B6F664C2A}"/>
            </ac:spMkLst>
          </pc:spChg>
          <pc:spChg chg="mod">
            <ac:chgData name="匡仁" userId="7292b9560d44d9ac" providerId="LiveId" clId="{748EA603-A51F-48FA-89BE-4D4B5539DDFF}" dt="2020-11-18T09:39:27.668" v="110"/>
            <ac:spMkLst>
              <pc:docMk/>
              <pc:sldMasterMk cId="2472099069" sldId="2147483648"/>
              <pc:sldLayoutMk cId="3148776755" sldId="2147483656"/>
              <ac:spMk id="3" creationId="{EAE4B0C8-E722-436B-A0BB-24A28FBEBEB2}"/>
            </ac:spMkLst>
          </pc:spChg>
          <pc:spChg chg="mod">
            <ac:chgData name="匡仁" userId="7292b9560d44d9ac" providerId="LiveId" clId="{748EA603-A51F-48FA-89BE-4D4B5539DDFF}" dt="2020-11-18T09:39:27.668" v="110"/>
            <ac:spMkLst>
              <pc:docMk/>
              <pc:sldMasterMk cId="2472099069" sldId="2147483648"/>
              <pc:sldLayoutMk cId="3148776755" sldId="2147483656"/>
              <ac:spMk id="4" creationId="{F35D5903-798C-4B57-96B4-5AAE016FDB36}"/>
            </ac:spMkLst>
          </pc:spChg>
        </pc:sldLayoutChg>
        <pc:sldLayoutChg chg="modSp">
          <pc:chgData name="匡仁" userId="7292b9560d44d9ac" providerId="LiveId" clId="{748EA603-A51F-48FA-89BE-4D4B5539DDFF}" dt="2020-11-18T09:39:27.668" v="110"/>
          <pc:sldLayoutMkLst>
            <pc:docMk/>
            <pc:sldMasterMk cId="2472099069" sldId="2147483648"/>
            <pc:sldLayoutMk cId="3647204105" sldId="2147483657"/>
          </pc:sldLayoutMkLst>
          <pc:spChg chg="mod">
            <ac:chgData name="匡仁" userId="7292b9560d44d9ac" providerId="LiveId" clId="{748EA603-A51F-48FA-89BE-4D4B5539DDFF}" dt="2020-11-18T09:39:27.668" v="110"/>
            <ac:spMkLst>
              <pc:docMk/>
              <pc:sldMasterMk cId="2472099069" sldId="2147483648"/>
              <pc:sldLayoutMk cId="3647204105" sldId="2147483657"/>
              <ac:spMk id="2" creationId="{2B15E6C8-C81F-442C-89D3-744418D002FD}"/>
            </ac:spMkLst>
          </pc:spChg>
          <pc:spChg chg="mod">
            <ac:chgData name="匡仁" userId="7292b9560d44d9ac" providerId="LiveId" clId="{748EA603-A51F-48FA-89BE-4D4B5539DDFF}" dt="2020-11-18T09:39:27.668" v="110"/>
            <ac:spMkLst>
              <pc:docMk/>
              <pc:sldMasterMk cId="2472099069" sldId="2147483648"/>
              <pc:sldLayoutMk cId="3647204105" sldId="2147483657"/>
              <ac:spMk id="3" creationId="{A5D2CF53-BA7D-4769-BBE2-22C0862FD677}"/>
            </ac:spMkLst>
          </pc:spChg>
          <pc:spChg chg="mod">
            <ac:chgData name="匡仁" userId="7292b9560d44d9ac" providerId="LiveId" clId="{748EA603-A51F-48FA-89BE-4D4B5539DDFF}" dt="2020-11-18T09:39:27.668" v="110"/>
            <ac:spMkLst>
              <pc:docMk/>
              <pc:sldMasterMk cId="2472099069" sldId="2147483648"/>
              <pc:sldLayoutMk cId="3647204105" sldId="2147483657"/>
              <ac:spMk id="4" creationId="{47B21562-1CB1-4145-9AD0-2F5FFEA316E5}"/>
            </ac:spMkLst>
          </pc:spChg>
        </pc:sldLayoutChg>
        <pc:sldLayoutChg chg="modSp">
          <pc:chgData name="匡仁" userId="7292b9560d44d9ac" providerId="LiveId" clId="{748EA603-A51F-48FA-89BE-4D4B5539DDFF}" dt="2020-11-18T09:39:27.668" v="110"/>
          <pc:sldLayoutMkLst>
            <pc:docMk/>
            <pc:sldMasterMk cId="2472099069" sldId="2147483648"/>
            <pc:sldLayoutMk cId="1430354149" sldId="2147483659"/>
          </pc:sldLayoutMkLst>
          <pc:spChg chg="mod">
            <ac:chgData name="匡仁" userId="7292b9560d44d9ac" providerId="LiveId" clId="{748EA603-A51F-48FA-89BE-4D4B5539DDFF}" dt="2020-11-18T09:39:27.668" v="110"/>
            <ac:spMkLst>
              <pc:docMk/>
              <pc:sldMasterMk cId="2472099069" sldId="2147483648"/>
              <pc:sldLayoutMk cId="1430354149" sldId="2147483659"/>
              <ac:spMk id="2" creationId="{8B7BC704-1997-4D73-83E2-8F66E2B55C90}"/>
            </ac:spMkLst>
          </pc:spChg>
          <pc:spChg chg="mod">
            <ac:chgData name="匡仁" userId="7292b9560d44d9ac" providerId="LiveId" clId="{748EA603-A51F-48FA-89BE-4D4B5539DDFF}" dt="2020-11-18T09:39:27.668" v="110"/>
            <ac:spMkLst>
              <pc:docMk/>
              <pc:sldMasterMk cId="2472099069" sldId="2147483648"/>
              <pc:sldLayoutMk cId="1430354149" sldId="2147483659"/>
              <ac:spMk id="3" creationId="{16F0A17E-62A2-4F76-8E1F-CB4246A01A31}"/>
            </ac:spMkLst>
          </pc:spChg>
        </pc:sldLayoutChg>
      </pc:sldMasterChg>
      <pc:sldMasterChg chg="modSp modSldLayout">
        <pc:chgData name="匡仁" userId="7292b9560d44d9ac" providerId="LiveId" clId="{748EA603-A51F-48FA-89BE-4D4B5539DDFF}" dt="2020-11-18T09:39:34.681" v="111"/>
        <pc:sldMasterMkLst>
          <pc:docMk/>
          <pc:sldMasterMk cId="2518942579" sldId="2147483660"/>
        </pc:sldMasterMkLst>
        <pc:spChg chg="mod">
          <ac:chgData name="匡仁" userId="7292b9560d44d9ac" providerId="LiveId" clId="{748EA603-A51F-48FA-89BE-4D4B5539DDFF}" dt="2020-11-18T09:39:34.681" v="111"/>
          <ac:spMkLst>
            <pc:docMk/>
            <pc:sldMasterMk cId="2518942579" sldId="2147483660"/>
            <ac:spMk id="2" creationId="{00000000-0000-0000-0000-000000000000}"/>
          </ac:spMkLst>
        </pc:spChg>
        <pc:spChg chg="mod">
          <ac:chgData name="匡仁" userId="7292b9560d44d9ac" providerId="LiveId" clId="{748EA603-A51F-48FA-89BE-4D4B5539DDFF}" dt="2020-11-18T09:39:34.681" v="111"/>
          <ac:spMkLst>
            <pc:docMk/>
            <pc:sldMasterMk cId="2518942579" sldId="2147483660"/>
            <ac:spMk id="3" creationId="{00000000-0000-0000-0000-000000000000}"/>
          </ac:spMkLst>
        </pc:spChg>
        <pc:spChg chg="mod">
          <ac:chgData name="匡仁" userId="7292b9560d44d9ac" providerId="LiveId" clId="{748EA603-A51F-48FA-89BE-4D4B5539DDFF}" dt="2020-11-18T09:39:34.681" v="111"/>
          <ac:spMkLst>
            <pc:docMk/>
            <pc:sldMasterMk cId="2518942579" sldId="2147483660"/>
            <ac:spMk id="4" creationId="{00000000-0000-0000-0000-000000000000}"/>
          </ac:spMkLst>
        </pc:spChg>
        <pc:spChg chg="mod">
          <ac:chgData name="匡仁" userId="7292b9560d44d9ac" providerId="LiveId" clId="{748EA603-A51F-48FA-89BE-4D4B5539DDFF}" dt="2020-11-18T09:39:34.681" v="111"/>
          <ac:spMkLst>
            <pc:docMk/>
            <pc:sldMasterMk cId="2518942579" sldId="2147483660"/>
            <ac:spMk id="5" creationId="{00000000-0000-0000-0000-000000000000}"/>
          </ac:spMkLst>
        </pc:spChg>
        <pc:spChg chg="mod">
          <ac:chgData name="匡仁" userId="7292b9560d44d9ac" providerId="LiveId" clId="{748EA603-A51F-48FA-89BE-4D4B5539DDFF}" dt="2020-11-18T09:39:34.681" v="111"/>
          <ac:spMkLst>
            <pc:docMk/>
            <pc:sldMasterMk cId="2518942579" sldId="2147483660"/>
            <ac:spMk id="6" creationId="{00000000-0000-0000-0000-000000000000}"/>
          </ac:spMkLst>
        </pc:spChg>
        <pc:sldLayoutChg chg="modSp">
          <pc:chgData name="匡仁" userId="7292b9560d44d9ac" providerId="LiveId" clId="{748EA603-A51F-48FA-89BE-4D4B5539DDFF}" dt="2020-11-18T09:39:34.681" v="111"/>
          <pc:sldLayoutMkLst>
            <pc:docMk/>
            <pc:sldMasterMk cId="2518942579" sldId="2147483660"/>
            <pc:sldLayoutMk cId="2281511878" sldId="2147483661"/>
          </pc:sldLayoutMkLst>
          <pc:spChg chg="mod">
            <ac:chgData name="匡仁" userId="7292b9560d44d9ac" providerId="LiveId" clId="{748EA603-A51F-48FA-89BE-4D4B5539DDFF}" dt="2020-11-18T09:39:34.681" v="111"/>
            <ac:spMkLst>
              <pc:docMk/>
              <pc:sldMasterMk cId="2518942579" sldId="2147483660"/>
              <pc:sldLayoutMk cId="2281511878" sldId="2147483661"/>
              <ac:spMk id="2"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2281511878" sldId="2147483661"/>
              <ac:spMk id="3" creationId="{00000000-0000-0000-0000-000000000000}"/>
            </ac:spMkLst>
          </pc:spChg>
        </pc:sldLayoutChg>
        <pc:sldLayoutChg chg="modSp">
          <pc:chgData name="匡仁" userId="7292b9560d44d9ac" providerId="LiveId" clId="{748EA603-A51F-48FA-89BE-4D4B5539DDFF}" dt="2020-11-18T09:39:34.681" v="111"/>
          <pc:sldLayoutMkLst>
            <pc:docMk/>
            <pc:sldMasterMk cId="2518942579" sldId="2147483660"/>
            <pc:sldLayoutMk cId="3271596727" sldId="2147483663"/>
          </pc:sldLayoutMkLst>
          <pc:spChg chg="mod">
            <ac:chgData name="匡仁" userId="7292b9560d44d9ac" providerId="LiveId" clId="{748EA603-A51F-48FA-89BE-4D4B5539DDFF}" dt="2020-11-18T09:39:34.681" v="111"/>
            <ac:spMkLst>
              <pc:docMk/>
              <pc:sldMasterMk cId="2518942579" sldId="2147483660"/>
              <pc:sldLayoutMk cId="3271596727" sldId="2147483663"/>
              <ac:spMk id="2"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3271596727" sldId="2147483663"/>
              <ac:spMk id="3" creationId="{00000000-0000-0000-0000-000000000000}"/>
            </ac:spMkLst>
          </pc:spChg>
        </pc:sldLayoutChg>
        <pc:sldLayoutChg chg="modSp">
          <pc:chgData name="匡仁" userId="7292b9560d44d9ac" providerId="LiveId" clId="{748EA603-A51F-48FA-89BE-4D4B5539DDFF}" dt="2020-11-18T09:39:34.681" v="111"/>
          <pc:sldLayoutMkLst>
            <pc:docMk/>
            <pc:sldMasterMk cId="2518942579" sldId="2147483660"/>
            <pc:sldLayoutMk cId="3991758377" sldId="2147483664"/>
          </pc:sldLayoutMkLst>
          <pc:spChg chg="mod">
            <ac:chgData name="匡仁" userId="7292b9560d44d9ac" providerId="LiveId" clId="{748EA603-A51F-48FA-89BE-4D4B5539DDFF}" dt="2020-11-18T09:39:34.681" v="111"/>
            <ac:spMkLst>
              <pc:docMk/>
              <pc:sldMasterMk cId="2518942579" sldId="2147483660"/>
              <pc:sldLayoutMk cId="3991758377" sldId="2147483664"/>
              <ac:spMk id="3"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3991758377" sldId="2147483664"/>
              <ac:spMk id="4" creationId="{00000000-0000-0000-0000-000000000000}"/>
            </ac:spMkLst>
          </pc:spChg>
        </pc:sldLayoutChg>
        <pc:sldLayoutChg chg="modSp">
          <pc:chgData name="匡仁" userId="7292b9560d44d9ac" providerId="LiveId" clId="{748EA603-A51F-48FA-89BE-4D4B5539DDFF}" dt="2020-11-18T09:39:34.681" v="111"/>
          <pc:sldLayoutMkLst>
            <pc:docMk/>
            <pc:sldMasterMk cId="2518942579" sldId="2147483660"/>
            <pc:sldLayoutMk cId="2005670093" sldId="2147483665"/>
          </pc:sldLayoutMkLst>
          <pc:spChg chg="mod">
            <ac:chgData name="匡仁" userId="7292b9560d44d9ac" providerId="LiveId" clId="{748EA603-A51F-48FA-89BE-4D4B5539DDFF}" dt="2020-11-18T09:39:34.681" v="111"/>
            <ac:spMkLst>
              <pc:docMk/>
              <pc:sldMasterMk cId="2518942579" sldId="2147483660"/>
              <pc:sldLayoutMk cId="2005670093" sldId="2147483665"/>
              <ac:spMk id="2"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2005670093" sldId="2147483665"/>
              <ac:spMk id="3"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2005670093" sldId="2147483665"/>
              <ac:spMk id="4"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2005670093" sldId="2147483665"/>
              <ac:spMk id="5"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2005670093" sldId="2147483665"/>
              <ac:spMk id="6" creationId="{00000000-0000-0000-0000-000000000000}"/>
            </ac:spMkLst>
          </pc:spChg>
        </pc:sldLayoutChg>
        <pc:sldLayoutChg chg="modSp">
          <pc:chgData name="匡仁" userId="7292b9560d44d9ac" providerId="LiveId" clId="{748EA603-A51F-48FA-89BE-4D4B5539DDFF}" dt="2020-11-18T09:39:34.681" v="111"/>
          <pc:sldLayoutMkLst>
            <pc:docMk/>
            <pc:sldMasterMk cId="2518942579" sldId="2147483660"/>
            <pc:sldLayoutMk cId="2267281855" sldId="2147483668"/>
          </pc:sldLayoutMkLst>
          <pc:spChg chg="mod">
            <ac:chgData name="匡仁" userId="7292b9560d44d9ac" providerId="LiveId" clId="{748EA603-A51F-48FA-89BE-4D4B5539DDFF}" dt="2020-11-18T09:39:34.681" v="111"/>
            <ac:spMkLst>
              <pc:docMk/>
              <pc:sldMasterMk cId="2518942579" sldId="2147483660"/>
              <pc:sldLayoutMk cId="2267281855" sldId="2147483668"/>
              <ac:spMk id="2"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2267281855" sldId="2147483668"/>
              <ac:spMk id="3"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2267281855" sldId="2147483668"/>
              <ac:spMk id="4" creationId="{00000000-0000-0000-0000-000000000000}"/>
            </ac:spMkLst>
          </pc:spChg>
        </pc:sldLayoutChg>
        <pc:sldLayoutChg chg="modSp">
          <pc:chgData name="匡仁" userId="7292b9560d44d9ac" providerId="LiveId" clId="{748EA603-A51F-48FA-89BE-4D4B5539DDFF}" dt="2020-11-18T09:39:34.681" v="111"/>
          <pc:sldLayoutMkLst>
            <pc:docMk/>
            <pc:sldMasterMk cId="2518942579" sldId="2147483660"/>
            <pc:sldLayoutMk cId="1501588628" sldId="2147483669"/>
          </pc:sldLayoutMkLst>
          <pc:spChg chg="mod">
            <ac:chgData name="匡仁" userId="7292b9560d44d9ac" providerId="LiveId" clId="{748EA603-A51F-48FA-89BE-4D4B5539DDFF}" dt="2020-11-18T09:39:34.681" v="111"/>
            <ac:spMkLst>
              <pc:docMk/>
              <pc:sldMasterMk cId="2518942579" sldId="2147483660"/>
              <pc:sldLayoutMk cId="1501588628" sldId="2147483669"/>
              <ac:spMk id="2"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1501588628" sldId="2147483669"/>
              <ac:spMk id="3"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1501588628" sldId="2147483669"/>
              <ac:spMk id="4" creationId="{00000000-0000-0000-0000-000000000000}"/>
            </ac:spMkLst>
          </pc:spChg>
        </pc:sldLayoutChg>
        <pc:sldLayoutChg chg="modSp">
          <pc:chgData name="匡仁" userId="7292b9560d44d9ac" providerId="LiveId" clId="{748EA603-A51F-48FA-89BE-4D4B5539DDFF}" dt="2020-11-18T09:39:34.681" v="111"/>
          <pc:sldLayoutMkLst>
            <pc:docMk/>
            <pc:sldMasterMk cId="2518942579" sldId="2147483660"/>
            <pc:sldLayoutMk cId="3677121140" sldId="2147483671"/>
          </pc:sldLayoutMkLst>
          <pc:spChg chg="mod">
            <ac:chgData name="匡仁" userId="7292b9560d44d9ac" providerId="LiveId" clId="{748EA603-A51F-48FA-89BE-4D4B5539DDFF}" dt="2020-11-18T09:39:34.681" v="111"/>
            <ac:spMkLst>
              <pc:docMk/>
              <pc:sldMasterMk cId="2518942579" sldId="2147483660"/>
              <pc:sldLayoutMk cId="3677121140" sldId="2147483671"/>
              <ac:spMk id="2" creationId="{00000000-0000-0000-0000-000000000000}"/>
            </ac:spMkLst>
          </pc:spChg>
          <pc:spChg chg="mod">
            <ac:chgData name="匡仁" userId="7292b9560d44d9ac" providerId="LiveId" clId="{748EA603-A51F-48FA-89BE-4D4B5539DDFF}" dt="2020-11-18T09:39:34.681" v="111"/>
            <ac:spMkLst>
              <pc:docMk/>
              <pc:sldMasterMk cId="2518942579" sldId="2147483660"/>
              <pc:sldLayoutMk cId="3677121140" sldId="2147483671"/>
              <ac:spMk id="3" creationId="{00000000-0000-0000-0000-000000000000}"/>
            </ac:spMkLst>
          </pc:spChg>
        </pc:sldLayoutChg>
      </pc:sldMasterChg>
      <pc:sldMasterChg chg="modSp modSldLayout">
        <pc:chgData name="匡仁" userId="7292b9560d44d9ac" providerId="LiveId" clId="{748EA603-A51F-48FA-89BE-4D4B5539DDFF}" dt="2020-11-18T09:39:37.515" v="112"/>
        <pc:sldMasterMkLst>
          <pc:docMk/>
          <pc:sldMasterMk cId="1075199855" sldId="2147483672"/>
        </pc:sldMasterMkLst>
        <pc:spChg chg="mod">
          <ac:chgData name="匡仁" userId="7292b9560d44d9ac" providerId="LiveId" clId="{748EA603-A51F-48FA-89BE-4D4B5539DDFF}" dt="2020-11-18T09:39:37.515" v="112"/>
          <ac:spMkLst>
            <pc:docMk/>
            <pc:sldMasterMk cId="1075199855" sldId="2147483672"/>
            <ac:spMk id="2" creationId="{00000000-0000-0000-0000-000000000000}"/>
          </ac:spMkLst>
        </pc:spChg>
        <pc:spChg chg="mod">
          <ac:chgData name="匡仁" userId="7292b9560d44d9ac" providerId="LiveId" clId="{748EA603-A51F-48FA-89BE-4D4B5539DDFF}" dt="2020-11-18T09:39:37.515" v="112"/>
          <ac:spMkLst>
            <pc:docMk/>
            <pc:sldMasterMk cId="1075199855" sldId="2147483672"/>
            <ac:spMk id="3" creationId="{00000000-0000-0000-0000-000000000000}"/>
          </ac:spMkLst>
        </pc:spChg>
        <pc:spChg chg="mod">
          <ac:chgData name="匡仁" userId="7292b9560d44d9ac" providerId="LiveId" clId="{748EA603-A51F-48FA-89BE-4D4B5539DDFF}" dt="2020-11-18T09:39:37.515" v="112"/>
          <ac:spMkLst>
            <pc:docMk/>
            <pc:sldMasterMk cId="1075199855" sldId="2147483672"/>
            <ac:spMk id="4" creationId="{00000000-0000-0000-0000-000000000000}"/>
          </ac:spMkLst>
        </pc:spChg>
        <pc:spChg chg="mod">
          <ac:chgData name="匡仁" userId="7292b9560d44d9ac" providerId="LiveId" clId="{748EA603-A51F-48FA-89BE-4D4B5539DDFF}" dt="2020-11-18T09:39:37.515" v="112"/>
          <ac:spMkLst>
            <pc:docMk/>
            <pc:sldMasterMk cId="1075199855" sldId="2147483672"/>
            <ac:spMk id="5" creationId="{00000000-0000-0000-0000-000000000000}"/>
          </ac:spMkLst>
        </pc:spChg>
        <pc:spChg chg="mod">
          <ac:chgData name="匡仁" userId="7292b9560d44d9ac" providerId="LiveId" clId="{748EA603-A51F-48FA-89BE-4D4B5539DDFF}" dt="2020-11-18T09:39:37.515" v="112"/>
          <ac:spMkLst>
            <pc:docMk/>
            <pc:sldMasterMk cId="1075199855" sldId="2147483672"/>
            <ac:spMk id="6" creationId="{00000000-0000-0000-0000-000000000000}"/>
          </ac:spMkLst>
        </pc:spChg>
        <pc:sldLayoutChg chg="modSp">
          <pc:chgData name="匡仁" userId="7292b9560d44d9ac" providerId="LiveId" clId="{748EA603-A51F-48FA-89BE-4D4B5539DDFF}" dt="2020-11-18T09:39:37.515" v="112"/>
          <pc:sldLayoutMkLst>
            <pc:docMk/>
            <pc:sldMasterMk cId="1075199855" sldId="2147483672"/>
            <pc:sldLayoutMk cId="235155246" sldId="2147483673"/>
          </pc:sldLayoutMkLst>
          <pc:spChg chg="mod">
            <ac:chgData name="匡仁" userId="7292b9560d44d9ac" providerId="LiveId" clId="{748EA603-A51F-48FA-89BE-4D4B5539DDFF}" dt="2020-11-18T09:39:37.515" v="112"/>
            <ac:spMkLst>
              <pc:docMk/>
              <pc:sldMasterMk cId="1075199855" sldId="2147483672"/>
              <pc:sldLayoutMk cId="235155246" sldId="2147483673"/>
              <ac:spMk id="2"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235155246" sldId="2147483673"/>
              <ac:spMk id="3" creationId="{00000000-0000-0000-0000-000000000000}"/>
            </ac:spMkLst>
          </pc:spChg>
        </pc:sldLayoutChg>
        <pc:sldLayoutChg chg="modSp">
          <pc:chgData name="匡仁" userId="7292b9560d44d9ac" providerId="LiveId" clId="{748EA603-A51F-48FA-89BE-4D4B5539DDFF}" dt="2020-11-18T09:39:37.515" v="112"/>
          <pc:sldLayoutMkLst>
            <pc:docMk/>
            <pc:sldMasterMk cId="1075199855" sldId="2147483672"/>
            <pc:sldLayoutMk cId="3346124638" sldId="2147483675"/>
          </pc:sldLayoutMkLst>
          <pc:spChg chg="mod">
            <ac:chgData name="匡仁" userId="7292b9560d44d9ac" providerId="LiveId" clId="{748EA603-A51F-48FA-89BE-4D4B5539DDFF}" dt="2020-11-18T09:39:37.515" v="112"/>
            <ac:spMkLst>
              <pc:docMk/>
              <pc:sldMasterMk cId="1075199855" sldId="2147483672"/>
              <pc:sldLayoutMk cId="3346124638" sldId="2147483675"/>
              <ac:spMk id="2"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3346124638" sldId="2147483675"/>
              <ac:spMk id="3" creationId="{00000000-0000-0000-0000-000000000000}"/>
            </ac:spMkLst>
          </pc:spChg>
        </pc:sldLayoutChg>
        <pc:sldLayoutChg chg="modSp">
          <pc:chgData name="匡仁" userId="7292b9560d44d9ac" providerId="LiveId" clId="{748EA603-A51F-48FA-89BE-4D4B5539DDFF}" dt="2020-11-18T09:39:37.515" v="112"/>
          <pc:sldLayoutMkLst>
            <pc:docMk/>
            <pc:sldMasterMk cId="1075199855" sldId="2147483672"/>
            <pc:sldLayoutMk cId="2777401140" sldId="2147483676"/>
          </pc:sldLayoutMkLst>
          <pc:spChg chg="mod">
            <ac:chgData name="匡仁" userId="7292b9560d44d9ac" providerId="LiveId" clId="{748EA603-A51F-48FA-89BE-4D4B5539DDFF}" dt="2020-11-18T09:39:37.515" v="112"/>
            <ac:spMkLst>
              <pc:docMk/>
              <pc:sldMasterMk cId="1075199855" sldId="2147483672"/>
              <pc:sldLayoutMk cId="2777401140" sldId="2147483676"/>
              <ac:spMk id="3"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2777401140" sldId="2147483676"/>
              <ac:spMk id="4" creationId="{00000000-0000-0000-0000-000000000000}"/>
            </ac:spMkLst>
          </pc:spChg>
        </pc:sldLayoutChg>
        <pc:sldLayoutChg chg="modSp">
          <pc:chgData name="匡仁" userId="7292b9560d44d9ac" providerId="LiveId" clId="{748EA603-A51F-48FA-89BE-4D4B5539DDFF}" dt="2020-11-18T09:39:37.515" v="112"/>
          <pc:sldLayoutMkLst>
            <pc:docMk/>
            <pc:sldMasterMk cId="1075199855" sldId="2147483672"/>
            <pc:sldLayoutMk cId="1811083191" sldId="2147483677"/>
          </pc:sldLayoutMkLst>
          <pc:spChg chg="mod">
            <ac:chgData name="匡仁" userId="7292b9560d44d9ac" providerId="LiveId" clId="{748EA603-A51F-48FA-89BE-4D4B5539DDFF}" dt="2020-11-18T09:39:37.515" v="112"/>
            <ac:spMkLst>
              <pc:docMk/>
              <pc:sldMasterMk cId="1075199855" sldId="2147483672"/>
              <pc:sldLayoutMk cId="1811083191" sldId="2147483677"/>
              <ac:spMk id="2"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1811083191" sldId="2147483677"/>
              <ac:spMk id="3"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1811083191" sldId="2147483677"/>
              <ac:spMk id="4"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1811083191" sldId="2147483677"/>
              <ac:spMk id="5"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1811083191" sldId="2147483677"/>
              <ac:spMk id="6" creationId="{00000000-0000-0000-0000-000000000000}"/>
            </ac:spMkLst>
          </pc:spChg>
        </pc:sldLayoutChg>
        <pc:sldLayoutChg chg="modSp">
          <pc:chgData name="匡仁" userId="7292b9560d44d9ac" providerId="LiveId" clId="{748EA603-A51F-48FA-89BE-4D4B5539DDFF}" dt="2020-11-18T09:39:37.515" v="112"/>
          <pc:sldLayoutMkLst>
            <pc:docMk/>
            <pc:sldMasterMk cId="1075199855" sldId="2147483672"/>
            <pc:sldLayoutMk cId="2307325714" sldId="2147483680"/>
          </pc:sldLayoutMkLst>
          <pc:spChg chg="mod">
            <ac:chgData name="匡仁" userId="7292b9560d44d9ac" providerId="LiveId" clId="{748EA603-A51F-48FA-89BE-4D4B5539DDFF}" dt="2020-11-18T09:39:37.515" v="112"/>
            <ac:spMkLst>
              <pc:docMk/>
              <pc:sldMasterMk cId="1075199855" sldId="2147483672"/>
              <pc:sldLayoutMk cId="2307325714" sldId="2147483680"/>
              <ac:spMk id="2"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2307325714" sldId="2147483680"/>
              <ac:spMk id="3"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2307325714" sldId="2147483680"/>
              <ac:spMk id="4" creationId="{00000000-0000-0000-0000-000000000000}"/>
            </ac:spMkLst>
          </pc:spChg>
        </pc:sldLayoutChg>
        <pc:sldLayoutChg chg="modSp">
          <pc:chgData name="匡仁" userId="7292b9560d44d9ac" providerId="LiveId" clId="{748EA603-A51F-48FA-89BE-4D4B5539DDFF}" dt="2020-11-18T09:39:37.515" v="112"/>
          <pc:sldLayoutMkLst>
            <pc:docMk/>
            <pc:sldMasterMk cId="1075199855" sldId="2147483672"/>
            <pc:sldLayoutMk cId="3412945640" sldId="2147483681"/>
          </pc:sldLayoutMkLst>
          <pc:spChg chg="mod">
            <ac:chgData name="匡仁" userId="7292b9560d44d9ac" providerId="LiveId" clId="{748EA603-A51F-48FA-89BE-4D4B5539DDFF}" dt="2020-11-18T09:39:37.515" v="112"/>
            <ac:spMkLst>
              <pc:docMk/>
              <pc:sldMasterMk cId="1075199855" sldId="2147483672"/>
              <pc:sldLayoutMk cId="3412945640" sldId="2147483681"/>
              <ac:spMk id="2"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3412945640" sldId="2147483681"/>
              <ac:spMk id="3"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3412945640" sldId="2147483681"/>
              <ac:spMk id="4" creationId="{00000000-0000-0000-0000-000000000000}"/>
            </ac:spMkLst>
          </pc:spChg>
        </pc:sldLayoutChg>
        <pc:sldLayoutChg chg="modSp">
          <pc:chgData name="匡仁" userId="7292b9560d44d9ac" providerId="LiveId" clId="{748EA603-A51F-48FA-89BE-4D4B5539DDFF}" dt="2020-11-18T09:39:37.515" v="112"/>
          <pc:sldLayoutMkLst>
            <pc:docMk/>
            <pc:sldMasterMk cId="1075199855" sldId="2147483672"/>
            <pc:sldLayoutMk cId="1592252743" sldId="2147483683"/>
          </pc:sldLayoutMkLst>
          <pc:spChg chg="mod">
            <ac:chgData name="匡仁" userId="7292b9560d44d9ac" providerId="LiveId" clId="{748EA603-A51F-48FA-89BE-4D4B5539DDFF}" dt="2020-11-18T09:39:37.515" v="112"/>
            <ac:spMkLst>
              <pc:docMk/>
              <pc:sldMasterMk cId="1075199855" sldId="2147483672"/>
              <pc:sldLayoutMk cId="1592252743" sldId="2147483683"/>
              <ac:spMk id="2" creationId="{00000000-0000-0000-0000-000000000000}"/>
            </ac:spMkLst>
          </pc:spChg>
          <pc:spChg chg="mod">
            <ac:chgData name="匡仁" userId="7292b9560d44d9ac" providerId="LiveId" clId="{748EA603-A51F-48FA-89BE-4D4B5539DDFF}" dt="2020-11-18T09:39:37.515" v="112"/>
            <ac:spMkLst>
              <pc:docMk/>
              <pc:sldMasterMk cId="1075199855" sldId="2147483672"/>
              <pc:sldLayoutMk cId="1592252743" sldId="2147483683"/>
              <ac:spMk id="3"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F07CCB0-18D1-42A2-92A2-C66E8D6C1AE9}" type="datetimeFigureOut">
              <a:rPr kumimoji="1" lang="ja-JP" altLang="en-US" smtClean="0"/>
              <a:t>2020/12/22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3412505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F07CCB0-18D1-42A2-92A2-C66E8D6C1AE9}" type="datetimeFigureOut">
              <a:rPr kumimoji="1" lang="ja-JP" altLang="en-US" smtClean="0"/>
              <a:t>2020/12/22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2872369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F07CCB0-18D1-42A2-92A2-C66E8D6C1AE9}" type="datetimeFigureOut">
              <a:rPr kumimoji="1" lang="ja-JP" altLang="en-US" smtClean="0"/>
              <a:t>2020/12/22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2161867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F07CCB0-18D1-42A2-92A2-C66E8D6C1AE9}" type="datetimeFigureOut">
              <a:rPr kumimoji="1" lang="ja-JP" altLang="en-US" smtClean="0"/>
              <a:t>2020/12/22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3654094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F07CCB0-18D1-42A2-92A2-C66E8D6C1AE9}" type="datetimeFigureOut">
              <a:rPr kumimoji="1" lang="ja-JP" altLang="en-US" smtClean="0"/>
              <a:t>2020/12/22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475468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F07CCB0-18D1-42A2-92A2-C66E8D6C1AE9}" type="datetimeFigureOut">
              <a:rPr kumimoji="1" lang="ja-JP" altLang="en-US" smtClean="0"/>
              <a:t>2020/12/22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1843930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F07CCB0-18D1-42A2-92A2-C66E8D6C1AE9}" type="datetimeFigureOut">
              <a:rPr kumimoji="1" lang="ja-JP" altLang="en-US" smtClean="0"/>
              <a:t>2020/12/22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169417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F07CCB0-18D1-42A2-92A2-C66E8D6C1AE9}" type="datetimeFigureOut">
              <a:rPr kumimoji="1" lang="ja-JP" altLang="en-US" smtClean="0"/>
              <a:t>2020/12/22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2861845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7CCB0-18D1-42A2-92A2-C66E8D6C1AE9}" type="datetimeFigureOut">
              <a:rPr kumimoji="1" lang="ja-JP" altLang="en-US" smtClean="0"/>
              <a:t>2020/12/22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106597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F07CCB0-18D1-42A2-92A2-C66E8D6C1AE9}" type="datetimeFigureOut">
              <a:rPr kumimoji="1" lang="ja-JP" altLang="en-US" smtClean="0"/>
              <a:t>2020/12/22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519472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F07CCB0-18D1-42A2-92A2-C66E8D6C1AE9}" type="datetimeFigureOut">
              <a:rPr kumimoji="1" lang="ja-JP" altLang="en-US" smtClean="0"/>
              <a:t>2020/12/22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153320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07CCB0-18D1-42A2-92A2-C66E8D6C1AE9}" type="datetimeFigureOut">
              <a:rPr kumimoji="1" lang="ja-JP" altLang="en-US" smtClean="0"/>
              <a:t>2020/12/22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32BC1-5B09-4ADD-8A19-07EA63C0020E}" type="slidenum">
              <a:rPr kumimoji="1" lang="ja-JP" altLang="en-US" smtClean="0"/>
              <a:t>‹#›</a:t>
            </a:fld>
            <a:endParaRPr kumimoji="1" lang="ja-JP" altLang="en-US"/>
          </a:p>
        </p:txBody>
      </p:sp>
    </p:spTree>
    <p:extLst>
      <p:ext uri="{BB962C8B-B14F-4D97-AF65-F5344CB8AC3E}">
        <p14:creationId xmlns:p14="http://schemas.microsoft.com/office/powerpoint/2010/main" val="18647735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6C544F-95CC-462F-AA1D-16891617AC6F}"/>
              </a:ext>
            </a:extLst>
          </p:cNvPr>
          <p:cNvSpPr>
            <a:spLocks noGrp="1"/>
          </p:cNvSpPr>
          <p:nvPr>
            <p:ph type="title"/>
          </p:nvPr>
        </p:nvSpPr>
        <p:spPr>
          <a:xfrm>
            <a:off x="0" y="1970197"/>
            <a:ext cx="9144000" cy="994172"/>
          </a:xfrm>
        </p:spPr>
        <p:txBody>
          <a:bodyPr/>
          <a:lstStyle/>
          <a:p>
            <a:pPr algn="ctr"/>
            <a:r>
              <a:rPr lang="ja-JP" altLang="en-US" dirty="0"/>
              <a:t>キーワード・セッティング課題</a:t>
            </a:r>
            <a:endParaRPr kumimoji="1" lang="ja-JP" altLang="en-US" dirty="0"/>
          </a:p>
        </p:txBody>
      </p:sp>
      <p:sp>
        <p:nvSpPr>
          <p:cNvPr id="3" name="コンテンツ プレースホルダー 2">
            <a:extLst>
              <a:ext uri="{FF2B5EF4-FFF2-40B4-BE49-F238E27FC236}">
                <a16:creationId xmlns:a16="http://schemas.microsoft.com/office/drawing/2014/main" id="{A0BE552A-1414-42D1-A183-9B500720463C}"/>
              </a:ext>
            </a:extLst>
          </p:cNvPr>
          <p:cNvSpPr>
            <a:spLocks noGrp="1"/>
          </p:cNvSpPr>
          <p:nvPr>
            <p:ph idx="1"/>
          </p:nvPr>
        </p:nvSpPr>
        <p:spPr>
          <a:xfrm>
            <a:off x="0" y="3517282"/>
            <a:ext cx="9144000" cy="994172"/>
          </a:xfrm>
        </p:spPr>
        <p:txBody>
          <a:bodyPr>
            <a:normAutofit/>
          </a:bodyPr>
          <a:lstStyle/>
          <a:p>
            <a:pPr marL="0" indent="0" algn="ctr">
              <a:buNone/>
            </a:pPr>
            <a:r>
              <a:rPr lang="ja-JP" altLang="en-US" sz="2700" dirty="0"/>
              <a:t>新領域創成科学研究科　</a:t>
            </a:r>
            <a:endParaRPr lang="en-US" altLang="ja-JP" sz="2700" dirty="0"/>
          </a:p>
          <a:p>
            <a:pPr marL="0" indent="0" algn="ctr">
              <a:buNone/>
            </a:pPr>
            <a:r>
              <a:rPr lang="ja-JP" altLang="en-US" sz="2700" dirty="0"/>
              <a:t>修士課程２年　熊田匡仁</a:t>
            </a:r>
          </a:p>
        </p:txBody>
      </p:sp>
    </p:spTree>
    <p:extLst>
      <p:ext uri="{BB962C8B-B14F-4D97-AF65-F5344CB8AC3E}">
        <p14:creationId xmlns:p14="http://schemas.microsoft.com/office/powerpoint/2010/main" val="1018206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B0F1ED7-106E-4C93-BC4C-B85811C3C7AC}"/>
              </a:ext>
            </a:extLst>
          </p:cNvPr>
          <p:cNvSpPr txBox="1"/>
          <p:nvPr/>
        </p:nvSpPr>
        <p:spPr>
          <a:xfrm>
            <a:off x="0" y="342349"/>
            <a:ext cx="1443857" cy="584775"/>
          </a:xfrm>
          <a:prstGeom prst="rect">
            <a:avLst/>
          </a:prstGeom>
          <a:noFill/>
        </p:spPr>
        <p:txBody>
          <a:bodyPr wrap="none" rtlCol="0">
            <a:spAutoFit/>
          </a:bodyPr>
          <a:lstStyle/>
          <a:p>
            <a:r>
              <a:rPr kumimoji="1" lang="en-US" altLang="ja-JP" sz="3200" dirty="0"/>
              <a:t>citation</a:t>
            </a:r>
            <a:endParaRPr kumimoji="1" lang="ja-JP" altLang="en-US" sz="3200" dirty="0"/>
          </a:p>
        </p:txBody>
      </p:sp>
      <p:sp>
        <p:nvSpPr>
          <p:cNvPr id="5" name="テキスト ボックス 4">
            <a:extLst>
              <a:ext uri="{FF2B5EF4-FFF2-40B4-BE49-F238E27FC236}">
                <a16:creationId xmlns:a16="http://schemas.microsoft.com/office/drawing/2014/main" id="{C29D564D-DDFA-4648-B4E6-C8D69C9673DD}"/>
              </a:ext>
            </a:extLst>
          </p:cNvPr>
          <p:cNvSpPr txBox="1"/>
          <p:nvPr/>
        </p:nvSpPr>
        <p:spPr>
          <a:xfrm>
            <a:off x="0" y="1029278"/>
            <a:ext cx="9144000" cy="4901598"/>
          </a:xfrm>
          <a:prstGeom prst="rect">
            <a:avLst/>
          </a:prstGeom>
          <a:noFill/>
        </p:spPr>
        <p:txBody>
          <a:bodyPr wrap="square">
            <a:spAutoFit/>
          </a:bodyPr>
          <a:lstStyle/>
          <a:p>
            <a:pPr>
              <a:lnSpc>
                <a:spcPct val="150000"/>
              </a:lnSpc>
            </a:pPr>
            <a:r>
              <a:rPr lang="en-US" altLang="ja-JP" sz="1600" b="1" i="0" dirty="0">
                <a:solidFill>
                  <a:srgbClr val="323232"/>
                </a:solidFill>
                <a:effectLst/>
                <a:latin typeface="NexusSans"/>
              </a:rPr>
              <a:t>Jorge </a:t>
            </a:r>
            <a:r>
              <a:rPr lang="en-US" altLang="ja-JP" sz="1600" b="1" i="0" dirty="0" err="1">
                <a:solidFill>
                  <a:srgbClr val="323232"/>
                </a:solidFill>
                <a:effectLst/>
                <a:latin typeface="NexusSans"/>
              </a:rPr>
              <a:t>Regueiro</a:t>
            </a:r>
            <a:r>
              <a:rPr lang="en-US" altLang="ja-JP" sz="1600" b="1" i="0" dirty="0">
                <a:solidFill>
                  <a:srgbClr val="323232"/>
                </a:solidFill>
                <a:effectLst/>
                <a:latin typeface="NexusSans"/>
              </a:rPr>
              <a:t>(2008</a:t>
            </a:r>
            <a:r>
              <a:rPr lang="en-US" altLang="ja-JP" sz="1600" b="0" i="0" dirty="0">
                <a:solidFill>
                  <a:srgbClr val="323232"/>
                </a:solidFill>
                <a:effectLst/>
                <a:latin typeface="NexusSans"/>
              </a:rPr>
              <a:t>): </a:t>
            </a:r>
            <a:r>
              <a:rPr lang="ja-JP" altLang="en-US" sz="1400" b="0" i="0" dirty="0">
                <a:solidFill>
                  <a:srgbClr val="323232"/>
                </a:solidFill>
                <a:effectLst/>
                <a:latin typeface="NexusSans"/>
              </a:rPr>
              <a:t>超音波を利用した乳化</a:t>
            </a:r>
            <a:r>
              <a:rPr lang="en-US" altLang="ja-JP" sz="1400" b="0" i="0" dirty="0">
                <a:solidFill>
                  <a:srgbClr val="323232"/>
                </a:solidFill>
                <a:effectLst/>
                <a:latin typeface="NexusSans"/>
              </a:rPr>
              <a:t>-</a:t>
            </a:r>
            <a:r>
              <a:rPr lang="ja-JP" altLang="en-US" sz="1400" b="0" i="0" dirty="0">
                <a:solidFill>
                  <a:srgbClr val="323232"/>
                </a:solidFill>
                <a:effectLst/>
                <a:latin typeface="NexusSans"/>
              </a:rPr>
              <a:t>環境水中の緊急汚染物質と農薬のマイクロ抽出</a:t>
            </a:r>
            <a:endParaRPr lang="en-US" altLang="ja-JP" sz="1600" b="0" i="0" dirty="0">
              <a:solidFill>
                <a:srgbClr val="323232"/>
              </a:solidFill>
              <a:effectLst/>
              <a:latin typeface="NexusSans"/>
            </a:endParaRPr>
          </a:p>
          <a:p>
            <a:pPr>
              <a:lnSpc>
                <a:spcPct val="150000"/>
              </a:lnSpc>
            </a:pPr>
            <a:r>
              <a:rPr lang="en-US" altLang="ja-JP" sz="1600" b="1" dirty="0">
                <a:solidFill>
                  <a:srgbClr val="323232"/>
                </a:solidFill>
                <a:latin typeface="NexusSans"/>
              </a:rPr>
              <a:t>Ternes(2005</a:t>
            </a:r>
            <a:r>
              <a:rPr lang="en-US" altLang="ja-JP" sz="1400" b="1" dirty="0">
                <a:solidFill>
                  <a:srgbClr val="323232"/>
                </a:solidFill>
                <a:latin typeface="NexusSans"/>
              </a:rPr>
              <a:t>)</a:t>
            </a:r>
            <a:r>
              <a:rPr lang="en-US" altLang="ja-JP" sz="1400" dirty="0">
                <a:solidFill>
                  <a:srgbClr val="323232"/>
                </a:solidFill>
                <a:latin typeface="NexusSans"/>
              </a:rPr>
              <a:t>: LC</a:t>
            </a:r>
            <a:r>
              <a:rPr lang="ja-JP" altLang="en-US" sz="1400" dirty="0">
                <a:solidFill>
                  <a:srgbClr val="323232"/>
                </a:solidFill>
                <a:latin typeface="NexusSans"/>
              </a:rPr>
              <a:t>タンデム</a:t>
            </a:r>
            <a:r>
              <a:rPr lang="en-US" altLang="ja-JP" sz="1400" dirty="0">
                <a:solidFill>
                  <a:srgbClr val="323232"/>
                </a:solidFill>
                <a:latin typeface="NexusSans"/>
              </a:rPr>
              <a:t>MS</a:t>
            </a:r>
            <a:r>
              <a:rPr lang="ja-JP" altLang="en-US" sz="1400" dirty="0">
                <a:solidFill>
                  <a:srgbClr val="323232"/>
                </a:solidFill>
                <a:latin typeface="NexusSans"/>
              </a:rPr>
              <a:t>および</a:t>
            </a:r>
            <a:r>
              <a:rPr lang="en-US" altLang="ja-JP" sz="1400" dirty="0">
                <a:solidFill>
                  <a:srgbClr val="323232"/>
                </a:solidFill>
                <a:latin typeface="NexusSans"/>
              </a:rPr>
              <a:t>GC/MS</a:t>
            </a:r>
            <a:r>
              <a:rPr lang="ja-JP" altLang="en-US" sz="1400" dirty="0">
                <a:solidFill>
                  <a:srgbClr val="323232"/>
                </a:solidFill>
                <a:latin typeface="NexusSans"/>
              </a:rPr>
              <a:t>による汚泥中の医薬品、ヨウ素系造影剤およびムスク香料の定量</a:t>
            </a:r>
            <a:endParaRPr lang="en-US" altLang="ja-JP" sz="1600" dirty="0">
              <a:solidFill>
                <a:srgbClr val="323232"/>
              </a:solidFill>
              <a:latin typeface="NexusSans"/>
            </a:endParaRPr>
          </a:p>
          <a:p>
            <a:pPr>
              <a:lnSpc>
                <a:spcPct val="150000"/>
              </a:lnSpc>
            </a:pPr>
            <a:r>
              <a:rPr lang="en-US" altLang="ja-JP" sz="1600" b="1" dirty="0">
                <a:solidFill>
                  <a:srgbClr val="323232"/>
                </a:solidFill>
                <a:latin typeface="NexusSans"/>
              </a:rPr>
              <a:t>Bu(2013)</a:t>
            </a:r>
            <a:r>
              <a:rPr lang="en-US" altLang="ja-JP" sz="1600" dirty="0">
                <a:solidFill>
                  <a:srgbClr val="323232"/>
                </a:solidFill>
                <a:latin typeface="NexusSans"/>
              </a:rPr>
              <a:t>:</a:t>
            </a:r>
            <a:r>
              <a:rPr lang="ja-JP" altLang="en-US" sz="1400" dirty="0">
                <a:solidFill>
                  <a:srgbClr val="323232"/>
                </a:solidFill>
                <a:latin typeface="NexusSans"/>
              </a:rPr>
              <a:t>国の水環境における医薬品とパーソナルケア製品。レビュー論文</a:t>
            </a:r>
            <a:endParaRPr lang="en-US" altLang="ja-JP" sz="1600" dirty="0">
              <a:solidFill>
                <a:srgbClr val="323232"/>
              </a:solidFill>
              <a:latin typeface="NexusSans"/>
            </a:endParaRPr>
          </a:p>
          <a:p>
            <a:pPr>
              <a:lnSpc>
                <a:spcPct val="150000"/>
              </a:lnSpc>
            </a:pPr>
            <a:r>
              <a:rPr lang="ja-JP" altLang="en-US" sz="1400" dirty="0">
                <a:solidFill>
                  <a:srgbClr val="323232"/>
                </a:solidFill>
                <a:latin typeface="NexusSans"/>
              </a:rPr>
              <a:t>ハイライト</a:t>
            </a:r>
          </a:p>
          <a:p>
            <a:pPr>
              <a:lnSpc>
                <a:spcPct val="150000"/>
              </a:lnSpc>
            </a:pPr>
            <a:r>
              <a:rPr lang="en-US" altLang="ja-JP" sz="1400" dirty="0">
                <a:solidFill>
                  <a:srgbClr val="323232"/>
                </a:solidFill>
                <a:latin typeface="NexusSans"/>
              </a:rPr>
              <a:t>-</a:t>
            </a:r>
            <a:r>
              <a:rPr lang="ja-JP" altLang="en-US" sz="1400" dirty="0">
                <a:solidFill>
                  <a:srgbClr val="323232"/>
                </a:solidFill>
                <a:latin typeface="NexusSans"/>
              </a:rPr>
              <a:t>まず、中国の水環境における</a:t>
            </a:r>
            <a:r>
              <a:rPr lang="en-US" altLang="ja-JP" sz="1400" dirty="0">
                <a:solidFill>
                  <a:srgbClr val="323232"/>
                </a:solidFill>
                <a:latin typeface="NexusSans"/>
              </a:rPr>
              <a:t>PPCP</a:t>
            </a:r>
            <a:r>
              <a:rPr lang="ja-JP" altLang="en-US" sz="1400" dirty="0">
                <a:solidFill>
                  <a:srgbClr val="323232"/>
                </a:solidFill>
                <a:latin typeface="NexusSans"/>
              </a:rPr>
              <a:t>の発生データをレビューした。</a:t>
            </a:r>
          </a:p>
          <a:p>
            <a:pPr>
              <a:lnSpc>
                <a:spcPct val="150000"/>
              </a:lnSpc>
            </a:pPr>
            <a:r>
              <a:rPr lang="en-US" altLang="ja-JP" sz="1400" dirty="0">
                <a:solidFill>
                  <a:srgbClr val="323232"/>
                </a:solidFill>
                <a:latin typeface="NexusSans"/>
              </a:rPr>
              <a:t>-</a:t>
            </a:r>
            <a:r>
              <a:rPr lang="ja-JP" altLang="en-US" sz="1400" dirty="0">
                <a:solidFill>
                  <a:srgbClr val="323232"/>
                </a:solidFill>
                <a:latin typeface="NexusSans"/>
              </a:rPr>
              <a:t>その結果、中国の水環境における</a:t>
            </a:r>
            <a:r>
              <a:rPr lang="en-US" altLang="ja-JP" sz="1400" dirty="0">
                <a:solidFill>
                  <a:srgbClr val="323232"/>
                </a:solidFill>
                <a:latin typeface="NexusSans"/>
              </a:rPr>
              <a:t>PPCP</a:t>
            </a:r>
            <a:r>
              <a:rPr lang="ja-JP" altLang="en-US" sz="1400" dirty="0">
                <a:solidFill>
                  <a:srgbClr val="323232"/>
                </a:solidFill>
                <a:latin typeface="NexusSans"/>
              </a:rPr>
              <a:t>の発生量は、他国で報告されているものと比較して低いか、同程度であった。</a:t>
            </a:r>
          </a:p>
          <a:p>
            <a:pPr>
              <a:lnSpc>
                <a:spcPct val="150000"/>
              </a:lnSpc>
            </a:pPr>
            <a:r>
              <a:rPr lang="en-US" altLang="ja-JP" sz="1400" dirty="0">
                <a:solidFill>
                  <a:srgbClr val="323232"/>
                </a:solidFill>
                <a:latin typeface="NexusSans"/>
              </a:rPr>
              <a:t>-PPCP</a:t>
            </a:r>
            <a:r>
              <a:rPr lang="ja-JP" altLang="en-US" sz="1400" dirty="0">
                <a:solidFill>
                  <a:srgbClr val="323232"/>
                </a:solidFill>
                <a:latin typeface="NexusSans"/>
              </a:rPr>
              <a:t>汚染は人口密度の高い大都市に関連していた。</a:t>
            </a:r>
          </a:p>
          <a:p>
            <a:pPr>
              <a:lnSpc>
                <a:spcPct val="150000"/>
              </a:lnSpc>
            </a:pPr>
            <a:r>
              <a:rPr lang="en-US" altLang="ja-JP" sz="1400" dirty="0">
                <a:solidFill>
                  <a:srgbClr val="323232"/>
                </a:solidFill>
                <a:latin typeface="NexusSans"/>
              </a:rPr>
              <a:t>-</a:t>
            </a:r>
            <a:r>
              <a:rPr lang="ja-JP" altLang="en-US" sz="1400" dirty="0">
                <a:solidFill>
                  <a:srgbClr val="323232"/>
                </a:solidFill>
                <a:latin typeface="NexusSans"/>
              </a:rPr>
              <a:t>中国の水域では、</a:t>
            </a:r>
            <a:r>
              <a:rPr lang="en-US" altLang="ja-JP" sz="1400" dirty="0">
                <a:solidFill>
                  <a:srgbClr val="323232"/>
                </a:solidFill>
                <a:latin typeface="NexusSans"/>
              </a:rPr>
              <a:t>6</a:t>
            </a:r>
            <a:r>
              <a:rPr lang="ja-JP" altLang="en-US" sz="1400" dirty="0">
                <a:solidFill>
                  <a:srgbClr val="323232"/>
                </a:solidFill>
                <a:latin typeface="NexusSans"/>
              </a:rPr>
              <a:t>種類の</a:t>
            </a:r>
            <a:r>
              <a:rPr lang="en-US" altLang="ja-JP" sz="1400" dirty="0">
                <a:solidFill>
                  <a:srgbClr val="323232"/>
                </a:solidFill>
                <a:latin typeface="NexusSans"/>
              </a:rPr>
              <a:t>PPCPs</a:t>
            </a:r>
            <a:r>
              <a:rPr lang="ja-JP" altLang="en-US" sz="1400" dirty="0">
                <a:solidFill>
                  <a:srgbClr val="323232"/>
                </a:solidFill>
                <a:latin typeface="NexusSans"/>
              </a:rPr>
              <a:t>が優先課題として同定された。</a:t>
            </a:r>
          </a:p>
          <a:p>
            <a:pPr>
              <a:lnSpc>
                <a:spcPct val="150000"/>
              </a:lnSpc>
            </a:pPr>
            <a:r>
              <a:rPr lang="en-US" altLang="ja-JP" sz="1400" dirty="0">
                <a:solidFill>
                  <a:srgbClr val="323232"/>
                </a:solidFill>
                <a:latin typeface="NexusSans"/>
              </a:rPr>
              <a:t>-</a:t>
            </a:r>
            <a:r>
              <a:rPr lang="ja-JP" altLang="en-US" sz="1400" dirty="0">
                <a:solidFill>
                  <a:srgbClr val="323232"/>
                </a:solidFill>
                <a:latin typeface="NexusSans"/>
              </a:rPr>
              <a:t>研究の必要性と規制上の問題点について検討した。</a:t>
            </a:r>
            <a:endParaRPr lang="en-US" altLang="ja-JP" sz="1400" dirty="0">
              <a:solidFill>
                <a:srgbClr val="323232"/>
              </a:solidFill>
              <a:latin typeface="NexusSans"/>
            </a:endParaRPr>
          </a:p>
          <a:p>
            <a:pPr>
              <a:lnSpc>
                <a:spcPct val="150000"/>
              </a:lnSpc>
            </a:pPr>
            <a:r>
              <a:rPr lang="en-US" altLang="ja-JP" sz="1600" b="1" dirty="0">
                <a:solidFill>
                  <a:srgbClr val="323232"/>
                </a:solidFill>
                <a:latin typeface="NexusSans"/>
              </a:rPr>
              <a:t>Ramirez(2009):</a:t>
            </a:r>
            <a:r>
              <a:rPr lang="ja-JP" altLang="en-US" sz="1400" dirty="0">
                <a:solidFill>
                  <a:srgbClr val="323232"/>
                </a:solidFill>
                <a:latin typeface="NexusSans"/>
              </a:rPr>
              <a:t>魚類における医薬品およびパーソナルケア製品の発生。米国における全国パイロット調査の結果</a:t>
            </a:r>
            <a:endParaRPr lang="en-US" altLang="ja-JP" sz="1400" dirty="0">
              <a:solidFill>
                <a:srgbClr val="323232"/>
              </a:solidFill>
              <a:latin typeface="NexusSans"/>
            </a:endParaRPr>
          </a:p>
          <a:p>
            <a:pPr>
              <a:lnSpc>
                <a:spcPct val="150000"/>
              </a:lnSpc>
            </a:pPr>
            <a:r>
              <a:rPr lang="en-US" altLang="ja-JP" sz="1600" b="1" dirty="0" err="1">
                <a:solidFill>
                  <a:srgbClr val="323232"/>
                </a:solidFill>
                <a:latin typeface="NexusSans"/>
              </a:rPr>
              <a:t>Schlumf</a:t>
            </a:r>
            <a:r>
              <a:rPr lang="en-US" altLang="ja-JP" sz="1600" b="1" dirty="0">
                <a:solidFill>
                  <a:srgbClr val="323232"/>
                </a:solidFill>
                <a:latin typeface="NexusSans"/>
              </a:rPr>
              <a:t>(2010</a:t>
            </a:r>
            <a:r>
              <a:rPr lang="en-US" altLang="ja-JP" sz="1600" dirty="0">
                <a:solidFill>
                  <a:srgbClr val="323232"/>
                </a:solidFill>
                <a:latin typeface="NexusSans"/>
              </a:rPr>
              <a:t>):</a:t>
            </a:r>
            <a:r>
              <a:rPr lang="ja-JP" altLang="en-US" sz="1400" dirty="0">
                <a:solidFill>
                  <a:srgbClr val="323232"/>
                </a:solidFill>
                <a:latin typeface="NexusSans"/>
              </a:rPr>
              <a:t>ヒト乳中の</a:t>
            </a:r>
            <a:r>
              <a:rPr lang="en-US" altLang="ja-JP" sz="1400" dirty="0">
                <a:solidFill>
                  <a:srgbClr val="323232"/>
                </a:solidFill>
                <a:latin typeface="NexusSans"/>
              </a:rPr>
              <a:t>UV</a:t>
            </a:r>
            <a:r>
              <a:rPr lang="ja-JP" altLang="en-US" sz="1400" dirty="0">
                <a:solidFill>
                  <a:srgbClr val="323232"/>
                </a:solidFill>
                <a:latin typeface="NexusSans"/>
              </a:rPr>
              <a:t>フィルター、香料、パラベン、フタル酸塩、有機塩素系農薬、</a:t>
            </a:r>
            <a:r>
              <a:rPr lang="en-US" altLang="ja-JP" sz="1400" dirty="0">
                <a:solidFill>
                  <a:srgbClr val="323232"/>
                </a:solidFill>
                <a:latin typeface="NexusSans"/>
              </a:rPr>
              <a:t>PBDE</a:t>
            </a:r>
            <a:r>
              <a:rPr lang="ja-JP" altLang="en-US" sz="1400" dirty="0">
                <a:solidFill>
                  <a:srgbClr val="323232"/>
                </a:solidFill>
                <a:latin typeface="NexusSans"/>
              </a:rPr>
              <a:t>、</a:t>
            </a:r>
            <a:r>
              <a:rPr lang="en-US" altLang="ja-JP" sz="1400" dirty="0">
                <a:solidFill>
                  <a:srgbClr val="323232"/>
                </a:solidFill>
                <a:latin typeface="NexusSans"/>
              </a:rPr>
              <a:t>PCB</a:t>
            </a:r>
            <a:r>
              <a:rPr lang="ja-JP" altLang="en-US" sz="1400" dirty="0">
                <a:solidFill>
                  <a:srgbClr val="323232"/>
                </a:solidFill>
                <a:latin typeface="NexusSans"/>
              </a:rPr>
              <a:t>の曝露パターン。化粧品の使用と</a:t>
            </a:r>
            <a:r>
              <a:rPr lang="en-US" altLang="ja-JP" sz="1400" dirty="0">
                <a:solidFill>
                  <a:srgbClr val="323232"/>
                </a:solidFill>
                <a:latin typeface="NexusSans"/>
              </a:rPr>
              <a:t>UV</a:t>
            </a:r>
            <a:r>
              <a:rPr lang="ja-JP" altLang="en-US" sz="1400" dirty="0">
                <a:solidFill>
                  <a:srgbClr val="323232"/>
                </a:solidFill>
                <a:latin typeface="NexusSans"/>
              </a:rPr>
              <a:t>フィルターの相関関係</a:t>
            </a:r>
            <a:endParaRPr lang="en-US" altLang="ja-JP" sz="1400" dirty="0">
              <a:solidFill>
                <a:srgbClr val="323232"/>
              </a:solidFill>
              <a:latin typeface="NexusSans"/>
            </a:endParaRPr>
          </a:p>
          <a:p>
            <a:pPr>
              <a:lnSpc>
                <a:spcPct val="150000"/>
              </a:lnSpc>
            </a:pPr>
            <a:r>
              <a:rPr lang="en-US" altLang="ja-JP" sz="1600" b="1" dirty="0">
                <a:solidFill>
                  <a:srgbClr val="323232"/>
                </a:solidFill>
                <a:latin typeface="NexusSans"/>
              </a:rPr>
              <a:t>Dodson(2012):</a:t>
            </a:r>
            <a:r>
              <a:rPr lang="ja-JP" altLang="en-US" sz="1400" dirty="0">
                <a:solidFill>
                  <a:srgbClr val="323232"/>
                </a:solidFill>
                <a:latin typeface="NexusSans"/>
              </a:rPr>
              <a:t>消費者製品の内分泌撹乱物質と喘息関連化学物質</a:t>
            </a:r>
            <a:endParaRPr lang="en-US" altLang="ja-JP" dirty="0">
              <a:solidFill>
                <a:srgbClr val="323232"/>
              </a:solidFill>
              <a:latin typeface="NexusSans"/>
            </a:endParaRPr>
          </a:p>
        </p:txBody>
      </p:sp>
    </p:spTree>
    <p:extLst>
      <p:ext uri="{BB962C8B-B14F-4D97-AF65-F5344CB8AC3E}">
        <p14:creationId xmlns:p14="http://schemas.microsoft.com/office/powerpoint/2010/main" val="1839597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6D84D240-3866-4C00-8E9A-49C073631F82}"/>
              </a:ext>
            </a:extLst>
          </p:cNvPr>
          <p:cNvSpPr txBox="1"/>
          <p:nvPr/>
        </p:nvSpPr>
        <p:spPr>
          <a:xfrm>
            <a:off x="908051" y="237655"/>
            <a:ext cx="6237816" cy="369332"/>
          </a:xfrm>
          <a:prstGeom prst="rect">
            <a:avLst/>
          </a:prstGeom>
          <a:noFill/>
        </p:spPr>
        <p:txBody>
          <a:bodyPr wrap="square">
            <a:spAutoFit/>
          </a:bodyPr>
          <a:lstStyle/>
          <a:p>
            <a:r>
              <a:rPr kumimoji="1" lang="ja-JP" altLang="en-US" dirty="0"/>
              <a:t>検索ワード：　</a:t>
            </a:r>
            <a:r>
              <a:rPr kumimoji="1" lang="en-US" altLang="ja-JP" sz="1800" dirty="0"/>
              <a:t>(aroma or fragrance)and </a:t>
            </a:r>
            <a:r>
              <a:rPr kumimoji="1" lang="en-US" altLang="ja-JP" sz="1800" dirty="0" err="1"/>
              <a:t>Synthet</a:t>
            </a:r>
            <a:r>
              <a:rPr kumimoji="1" lang="en-US" altLang="ja-JP" sz="1800" dirty="0"/>
              <a:t>*</a:t>
            </a:r>
            <a:r>
              <a:rPr kumimoji="1" lang="ja-JP" altLang="en-US" sz="1800" dirty="0"/>
              <a:t>　を変更</a:t>
            </a:r>
            <a:endParaRPr kumimoji="1" lang="en-US" altLang="ja-JP" sz="1800" dirty="0"/>
          </a:p>
        </p:txBody>
      </p:sp>
      <p:sp>
        <p:nvSpPr>
          <p:cNvPr id="2" name="テキスト ボックス 1">
            <a:extLst>
              <a:ext uri="{FF2B5EF4-FFF2-40B4-BE49-F238E27FC236}">
                <a16:creationId xmlns:a16="http://schemas.microsoft.com/office/drawing/2014/main" id="{C5526DC5-2C20-4C8D-9ADE-4CA2CB7B3954}"/>
              </a:ext>
            </a:extLst>
          </p:cNvPr>
          <p:cNvSpPr txBox="1"/>
          <p:nvPr/>
        </p:nvSpPr>
        <p:spPr>
          <a:xfrm>
            <a:off x="235582" y="606987"/>
            <a:ext cx="1240409" cy="461665"/>
          </a:xfrm>
          <a:prstGeom prst="rect">
            <a:avLst/>
          </a:prstGeom>
          <a:noFill/>
        </p:spPr>
        <p:txBody>
          <a:bodyPr wrap="square" rtlCol="0">
            <a:spAutoFit/>
          </a:bodyPr>
          <a:lstStyle/>
          <a:p>
            <a:r>
              <a:rPr kumimoji="1" lang="en-US" altLang="ja-JP" sz="2400" dirty="0" err="1"/>
              <a:t>Vosvier</a:t>
            </a:r>
            <a:endParaRPr kumimoji="1" lang="ja-JP" altLang="en-US" sz="2400" dirty="0"/>
          </a:p>
        </p:txBody>
      </p:sp>
      <p:sp>
        <p:nvSpPr>
          <p:cNvPr id="8" name="テキスト ボックス 7">
            <a:extLst>
              <a:ext uri="{FF2B5EF4-FFF2-40B4-BE49-F238E27FC236}">
                <a16:creationId xmlns:a16="http://schemas.microsoft.com/office/drawing/2014/main" id="{B84748DE-355A-4CB4-B24C-E26700397A28}"/>
              </a:ext>
            </a:extLst>
          </p:cNvPr>
          <p:cNvSpPr txBox="1"/>
          <p:nvPr/>
        </p:nvSpPr>
        <p:spPr>
          <a:xfrm>
            <a:off x="235582" y="1135592"/>
            <a:ext cx="1577868" cy="369332"/>
          </a:xfrm>
          <a:prstGeom prst="rect">
            <a:avLst/>
          </a:prstGeom>
          <a:noFill/>
        </p:spPr>
        <p:txBody>
          <a:bodyPr wrap="none" rtlCol="0">
            <a:spAutoFit/>
          </a:bodyPr>
          <a:lstStyle/>
          <a:p>
            <a:r>
              <a:rPr kumimoji="1" lang="en-US" altLang="ja-JP" dirty="0"/>
              <a:t>Co-Occurrence</a:t>
            </a:r>
            <a:endParaRPr kumimoji="1" lang="ja-JP" altLang="en-US" dirty="0"/>
          </a:p>
        </p:txBody>
      </p:sp>
      <p:pic>
        <p:nvPicPr>
          <p:cNvPr id="10" name="図 9" descr="グラフィカル ユーザー インターフェイス, グラフ, 散布図&#10;&#10;自動的に生成された説明">
            <a:extLst>
              <a:ext uri="{FF2B5EF4-FFF2-40B4-BE49-F238E27FC236}">
                <a16:creationId xmlns:a16="http://schemas.microsoft.com/office/drawing/2014/main" id="{0D60D7DE-2CE8-41B1-974D-27FEEA6E6199}"/>
              </a:ext>
            </a:extLst>
          </p:cNvPr>
          <p:cNvPicPr>
            <a:picLocks noChangeAspect="1"/>
          </p:cNvPicPr>
          <p:nvPr/>
        </p:nvPicPr>
        <p:blipFill rotWithShape="1">
          <a:blip r:embed="rId2">
            <a:extLst>
              <a:ext uri="{28A0092B-C50C-407E-A947-70E740481C1C}">
                <a14:useLocalDpi xmlns:a14="http://schemas.microsoft.com/office/drawing/2010/main" val="0"/>
              </a:ext>
            </a:extLst>
          </a:blip>
          <a:srcRect b="11497"/>
          <a:stretch/>
        </p:blipFill>
        <p:spPr>
          <a:xfrm>
            <a:off x="0" y="1571864"/>
            <a:ext cx="9144000" cy="4552169"/>
          </a:xfrm>
          <a:prstGeom prst="rect">
            <a:avLst/>
          </a:prstGeom>
        </p:spPr>
      </p:pic>
    </p:spTree>
    <p:extLst>
      <p:ext uri="{BB962C8B-B14F-4D97-AF65-F5344CB8AC3E}">
        <p14:creationId xmlns:p14="http://schemas.microsoft.com/office/powerpoint/2010/main" val="4270252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47539C3-29DC-4D94-B05D-BCCE2D2D7C43}"/>
              </a:ext>
            </a:extLst>
          </p:cNvPr>
          <p:cNvSpPr txBox="1"/>
          <p:nvPr/>
        </p:nvSpPr>
        <p:spPr>
          <a:xfrm>
            <a:off x="614014" y="1246061"/>
            <a:ext cx="1125373" cy="461665"/>
          </a:xfrm>
          <a:prstGeom prst="rect">
            <a:avLst/>
          </a:prstGeom>
          <a:noFill/>
        </p:spPr>
        <p:txBody>
          <a:bodyPr wrap="none" rtlCol="0">
            <a:spAutoFit/>
          </a:bodyPr>
          <a:lstStyle/>
          <a:p>
            <a:r>
              <a:rPr kumimoji="1" lang="en-US" altLang="ja-JP" sz="2400" dirty="0"/>
              <a:t>citation</a:t>
            </a:r>
            <a:endParaRPr kumimoji="1" lang="ja-JP" altLang="en-US" sz="2400" dirty="0"/>
          </a:p>
        </p:txBody>
      </p:sp>
      <p:sp>
        <p:nvSpPr>
          <p:cNvPr id="6" name="テキスト ボックス 5">
            <a:extLst>
              <a:ext uri="{FF2B5EF4-FFF2-40B4-BE49-F238E27FC236}">
                <a16:creationId xmlns:a16="http://schemas.microsoft.com/office/drawing/2014/main" id="{6D84D240-3866-4C00-8E9A-49C073631F82}"/>
              </a:ext>
            </a:extLst>
          </p:cNvPr>
          <p:cNvSpPr txBox="1"/>
          <p:nvPr/>
        </p:nvSpPr>
        <p:spPr>
          <a:xfrm>
            <a:off x="908051" y="237655"/>
            <a:ext cx="6237816" cy="369332"/>
          </a:xfrm>
          <a:prstGeom prst="rect">
            <a:avLst/>
          </a:prstGeom>
          <a:noFill/>
        </p:spPr>
        <p:txBody>
          <a:bodyPr wrap="square">
            <a:spAutoFit/>
          </a:bodyPr>
          <a:lstStyle/>
          <a:p>
            <a:r>
              <a:rPr kumimoji="1" lang="ja-JP" altLang="en-US" dirty="0"/>
              <a:t>検索ワード：　</a:t>
            </a:r>
            <a:r>
              <a:rPr kumimoji="1" lang="en-US" altLang="ja-JP" sz="1800" dirty="0"/>
              <a:t>(aroma or fragrance)and </a:t>
            </a:r>
            <a:r>
              <a:rPr kumimoji="1" lang="en-US" altLang="ja-JP" sz="1800" dirty="0" err="1"/>
              <a:t>Synthet</a:t>
            </a:r>
            <a:r>
              <a:rPr kumimoji="1" lang="en-US" altLang="ja-JP" sz="1800" dirty="0"/>
              <a:t>*</a:t>
            </a:r>
          </a:p>
        </p:txBody>
      </p:sp>
      <p:sp>
        <p:nvSpPr>
          <p:cNvPr id="2" name="テキスト ボックス 1">
            <a:extLst>
              <a:ext uri="{FF2B5EF4-FFF2-40B4-BE49-F238E27FC236}">
                <a16:creationId xmlns:a16="http://schemas.microsoft.com/office/drawing/2014/main" id="{C5526DC5-2C20-4C8D-9ADE-4CA2CB7B3954}"/>
              </a:ext>
            </a:extLst>
          </p:cNvPr>
          <p:cNvSpPr txBox="1"/>
          <p:nvPr/>
        </p:nvSpPr>
        <p:spPr>
          <a:xfrm>
            <a:off x="556497" y="811108"/>
            <a:ext cx="1240409" cy="461665"/>
          </a:xfrm>
          <a:prstGeom prst="rect">
            <a:avLst/>
          </a:prstGeom>
          <a:noFill/>
        </p:spPr>
        <p:txBody>
          <a:bodyPr wrap="square" rtlCol="0">
            <a:spAutoFit/>
          </a:bodyPr>
          <a:lstStyle/>
          <a:p>
            <a:r>
              <a:rPr kumimoji="1" lang="en-US" altLang="ja-JP" sz="2400" dirty="0" err="1"/>
              <a:t>Vosvier</a:t>
            </a:r>
            <a:endParaRPr kumimoji="1" lang="ja-JP" altLang="en-US" sz="2400" dirty="0"/>
          </a:p>
        </p:txBody>
      </p:sp>
      <p:pic>
        <p:nvPicPr>
          <p:cNvPr id="8" name="図 7">
            <a:extLst>
              <a:ext uri="{FF2B5EF4-FFF2-40B4-BE49-F238E27FC236}">
                <a16:creationId xmlns:a16="http://schemas.microsoft.com/office/drawing/2014/main" id="{8DED8FDA-5E5D-42D3-ACDB-FD9ABCA396BB}"/>
              </a:ext>
            </a:extLst>
          </p:cNvPr>
          <p:cNvPicPr>
            <a:picLocks noChangeAspect="1"/>
          </p:cNvPicPr>
          <p:nvPr/>
        </p:nvPicPr>
        <p:blipFill rotWithShape="1">
          <a:blip r:embed="rId2"/>
          <a:srcRect l="6540" t="3680" r="2383" b="2258"/>
          <a:stretch/>
        </p:blipFill>
        <p:spPr>
          <a:xfrm>
            <a:off x="1234220" y="1707726"/>
            <a:ext cx="6675560" cy="4866651"/>
          </a:xfrm>
          <a:prstGeom prst="rect">
            <a:avLst/>
          </a:prstGeom>
        </p:spPr>
      </p:pic>
    </p:spTree>
    <p:extLst>
      <p:ext uri="{BB962C8B-B14F-4D97-AF65-F5344CB8AC3E}">
        <p14:creationId xmlns:p14="http://schemas.microsoft.com/office/powerpoint/2010/main" val="723067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27F7C4-70A8-4E8E-8BFB-A5AE5699648F}"/>
              </a:ext>
            </a:extLst>
          </p:cNvPr>
          <p:cNvSpPr txBox="1"/>
          <p:nvPr/>
        </p:nvSpPr>
        <p:spPr>
          <a:xfrm>
            <a:off x="579635" y="515369"/>
            <a:ext cx="1559017" cy="369332"/>
          </a:xfrm>
          <a:prstGeom prst="rect">
            <a:avLst/>
          </a:prstGeom>
          <a:noFill/>
        </p:spPr>
        <p:txBody>
          <a:bodyPr wrap="none" rtlCol="0">
            <a:spAutoFit/>
          </a:bodyPr>
          <a:lstStyle/>
          <a:p>
            <a:r>
              <a:rPr kumimoji="1" lang="en-US" altLang="ja-JP" dirty="0" err="1"/>
              <a:t>CitNetExplorer</a:t>
            </a:r>
            <a:endParaRPr kumimoji="1" lang="ja-JP" altLang="en-US" dirty="0"/>
          </a:p>
        </p:txBody>
      </p:sp>
      <p:sp>
        <p:nvSpPr>
          <p:cNvPr id="3" name="テキスト ボックス 2">
            <a:extLst>
              <a:ext uri="{FF2B5EF4-FFF2-40B4-BE49-F238E27FC236}">
                <a16:creationId xmlns:a16="http://schemas.microsoft.com/office/drawing/2014/main" id="{A5AFEBC4-B025-4CA3-9138-7CCC4FE9FDC7}"/>
              </a:ext>
            </a:extLst>
          </p:cNvPr>
          <p:cNvSpPr txBox="1"/>
          <p:nvPr/>
        </p:nvSpPr>
        <p:spPr>
          <a:xfrm>
            <a:off x="908051" y="237655"/>
            <a:ext cx="6237816" cy="369332"/>
          </a:xfrm>
          <a:prstGeom prst="rect">
            <a:avLst/>
          </a:prstGeom>
          <a:noFill/>
        </p:spPr>
        <p:txBody>
          <a:bodyPr wrap="square">
            <a:spAutoFit/>
          </a:bodyPr>
          <a:lstStyle/>
          <a:p>
            <a:r>
              <a:rPr kumimoji="1" lang="ja-JP" altLang="en-US" dirty="0"/>
              <a:t>検索ワード：　</a:t>
            </a:r>
            <a:r>
              <a:rPr kumimoji="1" lang="en-US" altLang="ja-JP" sz="1800" dirty="0"/>
              <a:t>(aroma or fragrance)and </a:t>
            </a:r>
            <a:r>
              <a:rPr kumimoji="1" lang="en-US" altLang="ja-JP" sz="1800" dirty="0" err="1"/>
              <a:t>Synthet</a:t>
            </a:r>
            <a:r>
              <a:rPr kumimoji="1" lang="en-US" altLang="ja-JP" sz="1800" dirty="0"/>
              <a:t>*</a:t>
            </a:r>
          </a:p>
        </p:txBody>
      </p:sp>
      <p:pic>
        <p:nvPicPr>
          <p:cNvPr id="5" name="図 4">
            <a:extLst>
              <a:ext uri="{FF2B5EF4-FFF2-40B4-BE49-F238E27FC236}">
                <a16:creationId xmlns:a16="http://schemas.microsoft.com/office/drawing/2014/main" id="{93AE6CD8-5CBD-4968-AA9F-F412A5AA5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1" y="975395"/>
            <a:ext cx="9144000" cy="5143500"/>
          </a:xfrm>
          <a:prstGeom prst="rect">
            <a:avLst/>
          </a:prstGeom>
        </p:spPr>
      </p:pic>
    </p:spTree>
    <p:extLst>
      <p:ext uri="{BB962C8B-B14F-4D97-AF65-F5344CB8AC3E}">
        <p14:creationId xmlns:p14="http://schemas.microsoft.com/office/powerpoint/2010/main" val="418441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27F7C4-70A8-4E8E-8BFB-A5AE5699648F}"/>
              </a:ext>
            </a:extLst>
          </p:cNvPr>
          <p:cNvSpPr txBox="1"/>
          <p:nvPr/>
        </p:nvSpPr>
        <p:spPr>
          <a:xfrm>
            <a:off x="563558" y="447754"/>
            <a:ext cx="1559017" cy="369332"/>
          </a:xfrm>
          <a:prstGeom prst="rect">
            <a:avLst/>
          </a:prstGeom>
          <a:noFill/>
        </p:spPr>
        <p:txBody>
          <a:bodyPr wrap="none" rtlCol="0">
            <a:spAutoFit/>
          </a:bodyPr>
          <a:lstStyle/>
          <a:p>
            <a:r>
              <a:rPr kumimoji="1" lang="en-US" altLang="ja-JP" dirty="0" err="1"/>
              <a:t>CitNetExplorer</a:t>
            </a:r>
            <a:endParaRPr kumimoji="1" lang="ja-JP" altLang="en-US" dirty="0"/>
          </a:p>
        </p:txBody>
      </p:sp>
      <p:sp>
        <p:nvSpPr>
          <p:cNvPr id="3" name="テキスト ボックス 2">
            <a:extLst>
              <a:ext uri="{FF2B5EF4-FFF2-40B4-BE49-F238E27FC236}">
                <a16:creationId xmlns:a16="http://schemas.microsoft.com/office/drawing/2014/main" id="{A5AFEBC4-B025-4CA3-9138-7CCC4FE9FDC7}"/>
              </a:ext>
            </a:extLst>
          </p:cNvPr>
          <p:cNvSpPr txBox="1"/>
          <p:nvPr/>
        </p:nvSpPr>
        <p:spPr>
          <a:xfrm>
            <a:off x="1554039" y="153360"/>
            <a:ext cx="6237816" cy="369332"/>
          </a:xfrm>
          <a:prstGeom prst="rect">
            <a:avLst/>
          </a:prstGeom>
          <a:noFill/>
        </p:spPr>
        <p:txBody>
          <a:bodyPr wrap="square">
            <a:spAutoFit/>
          </a:bodyPr>
          <a:lstStyle/>
          <a:p>
            <a:r>
              <a:rPr kumimoji="1" lang="ja-JP" altLang="en-US" dirty="0"/>
              <a:t>検索ワード：　</a:t>
            </a:r>
            <a:r>
              <a:rPr kumimoji="1" lang="en-US" altLang="ja-JP" sz="1800" dirty="0"/>
              <a:t>(aroma or fragrance)and </a:t>
            </a:r>
            <a:r>
              <a:rPr kumimoji="1" lang="en-US" altLang="ja-JP" sz="1800" dirty="0" err="1"/>
              <a:t>Synthet</a:t>
            </a:r>
            <a:r>
              <a:rPr kumimoji="1" lang="en-US" altLang="ja-JP" sz="1800" dirty="0"/>
              <a:t>*</a:t>
            </a:r>
          </a:p>
        </p:txBody>
      </p:sp>
      <p:pic>
        <p:nvPicPr>
          <p:cNvPr id="5" name="図 4">
            <a:extLst>
              <a:ext uri="{FF2B5EF4-FFF2-40B4-BE49-F238E27FC236}">
                <a16:creationId xmlns:a16="http://schemas.microsoft.com/office/drawing/2014/main" id="{E40A135C-0C77-4E9D-9F00-DF275A75FDDC}"/>
              </a:ext>
            </a:extLst>
          </p:cNvPr>
          <p:cNvPicPr>
            <a:picLocks noChangeAspect="1"/>
          </p:cNvPicPr>
          <p:nvPr/>
        </p:nvPicPr>
        <p:blipFill rotWithShape="1">
          <a:blip r:embed="rId2">
            <a:extLst>
              <a:ext uri="{28A0092B-C50C-407E-A947-70E740481C1C}">
                <a14:useLocalDpi xmlns:a14="http://schemas.microsoft.com/office/drawing/2010/main" val="0"/>
              </a:ext>
            </a:extLst>
          </a:blip>
          <a:srcRect b="21537"/>
          <a:stretch/>
        </p:blipFill>
        <p:spPr>
          <a:xfrm>
            <a:off x="0" y="762537"/>
            <a:ext cx="9144000" cy="4035763"/>
          </a:xfrm>
          <a:prstGeom prst="rect">
            <a:avLst/>
          </a:prstGeom>
        </p:spPr>
      </p:pic>
      <p:pic>
        <p:nvPicPr>
          <p:cNvPr id="7" name="図 6">
            <a:extLst>
              <a:ext uri="{FF2B5EF4-FFF2-40B4-BE49-F238E27FC236}">
                <a16:creationId xmlns:a16="http://schemas.microsoft.com/office/drawing/2014/main" id="{0356C2A6-2BA0-4478-90D5-6C98720F2CC9}"/>
              </a:ext>
            </a:extLst>
          </p:cNvPr>
          <p:cNvPicPr>
            <a:picLocks noChangeAspect="1"/>
          </p:cNvPicPr>
          <p:nvPr/>
        </p:nvPicPr>
        <p:blipFill>
          <a:blip r:embed="rId3"/>
          <a:stretch>
            <a:fillRect/>
          </a:stretch>
        </p:blipFill>
        <p:spPr>
          <a:xfrm>
            <a:off x="116732" y="4503906"/>
            <a:ext cx="6741268" cy="1982726"/>
          </a:xfrm>
          <a:prstGeom prst="rect">
            <a:avLst/>
          </a:prstGeom>
        </p:spPr>
      </p:pic>
      <p:cxnSp>
        <p:nvCxnSpPr>
          <p:cNvPr id="9" name="直線矢印コネクタ 8">
            <a:extLst>
              <a:ext uri="{FF2B5EF4-FFF2-40B4-BE49-F238E27FC236}">
                <a16:creationId xmlns:a16="http://schemas.microsoft.com/office/drawing/2014/main" id="{A7AB2758-6E31-450D-9637-DBF285ED8B20}"/>
              </a:ext>
            </a:extLst>
          </p:cNvPr>
          <p:cNvCxnSpPr>
            <a:cxnSpLocks/>
          </p:cNvCxnSpPr>
          <p:nvPr/>
        </p:nvCxnSpPr>
        <p:spPr>
          <a:xfrm flipH="1">
            <a:off x="2138652" y="2072136"/>
            <a:ext cx="2433348" cy="24317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8CB70D6-F66A-4D91-83D5-A2A5E554CE13}"/>
              </a:ext>
            </a:extLst>
          </p:cNvPr>
          <p:cNvSpPr txBox="1"/>
          <p:nvPr/>
        </p:nvSpPr>
        <p:spPr>
          <a:xfrm>
            <a:off x="6556443" y="4895104"/>
            <a:ext cx="2470825" cy="1200329"/>
          </a:xfrm>
          <a:prstGeom prst="rect">
            <a:avLst/>
          </a:prstGeom>
          <a:noFill/>
        </p:spPr>
        <p:txBody>
          <a:bodyPr wrap="square">
            <a:spAutoFit/>
          </a:bodyPr>
          <a:lstStyle/>
          <a:p>
            <a:r>
              <a:rPr lang="ja-JP" altLang="en-US" dirty="0"/>
              <a:t>東京都多摩川から採取した淡水魚のムスクキシレンとムスクケトンの同定</a:t>
            </a:r>
          </a:p>
        </p:txBody>
      </p:sp>
    </p:spTree>
    <p:extLst>
      <p:ext uri="{BB962C8B-B14F-4D97-AF65-F5344CB8AC3E}">
        <p14:creationId xmlns:p14="http://schemas.microsoft.com/office/powerpoint/2010/main" val="246632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55E8376-3FA4-4E13-9DE7-7E37A6A46490}"/>
              </a:ext>
            </a:extLst>
          </p:cNvPr>
          <p:cNvSpPr txBox="1"/>
          <p:nvPr/>
        </p:nvSpPr>
        <p:spPr>
          <a:xfrm>
            <a:off x="661481" y="340468"/>
            <a:ext cx="3647152" cy="369332"/>
          </a:xfrm>
          <a:prstGeom prst="rect">
            <a:avLst/>
          </a:prstGeom>
          <a:noFill/>
        </p:spPr>
        <p:txBody>
          <a:bodyPr wrap="none" rtlCol="0">
            <a:spAutoFit/>
          </a:bodyPr>
          <a:lstStyle/>
          <a:p>
            <a:r>
              <a:rPr kumimoji="1" lang="ja-JP" altLang="en-US" dirty="0"/>
              <a:t>俯瞰システム　でクラスタリング</a:t>
            </a:r>
          </a:p>
        </p:txBody>
      </p:sp>
      <p:pic>
        <p:nvPicPr>
          <p:cNvPr id="4" name="図 3" descr="コンピューターのスクリーンショット&#10;&#10;自動的に生成された説明">
            <a:extLst>
              <a:ext uri="{FF2B5EF4-FFF2-40B4-BE49-F238E27FC236}">
                <a16:creationId xmlns:a16="http://schemas.microsoft.com/office/drawing/2014/main" id="{D85D150D-B3AA-4A6C-AC52-680AE87FE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84741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FA997C-A4B8-4E0F-A4E5-5A9B286DECA8}"/>
              </a:ext>
            </a:extLst>
          </p:cNvPr>
          <p:cNvSpPr txBox="1"/>
          <p:nvPr/>
        </p:nvSpPr>
        <p:spPr>
          <a:xfrm>
            <a:off x="661481" y="340468"/>
            <a:ext cx="1569660" cy="369332"/>
          </a:xfrm>
          <a:prstGeom prst="rect">
            <a:avLst/>
          </a:prstGeom>
          <a:noFill/>
        </p:spPr>
        <p:txBody>
          <a:bodyPr wrap="none" rtlCol="0">
            <a:spAutoFit/>
          </a:bodyPr>
          <a:lstStyle/>
          <a:p>
            <a:r>
              <a:rPr kumimoji="1" lang="ja-JP" altLang="en-US" dirty="0"/>
              <a:t>俯瞰システム</a:t>
            </a:r>
          </a:p>
        </p:txBody>
      </p:sp>
      <p:pic>
        <p:nvPicPr>
          <p:cNvPr id="4" name="図 3" descr="コンピューターのスクリーンショット&#10;&#10;自動的に生成された説明">
            <a:extLst>
              <a:ext uri="{FF2B5EF4-FFF2-40B4-BE49-F238E27FC236}">
                <a16:creationId xmlns:a16="http://schemas.microsoft.com/office/drawing/2014/main" id="{EFD88D56-B5F1-47AF-9AB2-D78A286AE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706375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FA997C-A4B8-4E0F-A4E5-5A9B286DECA8}"/>
              </a:ext>
            </a:extLst>
          </p:cNvPr>
          <p:cNvSpPr txBox="1"/>
          <p:nvPr/>
        </p:nvSpPr>
        <p:spPr>
          <a:xfrm>
            <a:off x="661481" y="340468"/>
            <a:ext cx="1569660" cy="369332"/>
          </a:xfrm>
          <a:prstGeom prst="rect">
            <a:avLst/>
          </a:prstGeom>
          <a:noFill/>
        </p:spPr>
        <p:txBody>
          <a:bodyPr wrap="none" rtlCol="0">
            <a:spAutoFit/>
          </a:bodyPr>
          <a:lstStyle/>
          <a:p>
            <a:r>
              <a:rPr kumimoji="1" lang="ja-JP" altLang="en-US" dirty="0"/>
              <a:t>俯瞰システム</a:t>
            </a:r>
          </a:p>
        </p:txBody>
      </p:sp>
      <p:pic>
        <p:nvPicPr>
          <p:cNvPr id="5" name="図 4" descr="コンピューターのスクリーンショット&#10;&#10;自動的に生成された説明">
            <a:extLst>
              <a:ext uri="{FF2B5EF4-FFF2-40B4-BE49-F238E27FC236}">
                <a16:creationId xmlns:a16="http://schemas.microsoft.com/office/drawing/2014/main" id="{4505DAE1-EF29-4B25-8CDE-93C24AE0F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16050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FA997C-A4B8-4E0F-A4E5-5A9B286DECA8}"/>
              </a:ext>
            </a:extLst>
          </p:cNvPr>
          <p:cNvSpPr txBox="1"/>
          <p:nvPr/>
        </p:nvSpPr>
        <p:spPr>
          <a:xfrm>
            <a:off x="661481" y="340468"/>
            <a:ext cx="1569660" cy="369332"/>
          </a:xfrm>
          <a:prstGeom prst="rect">
            <a:avLst/>
          </a:prstGeom>
          <a:noFill/>
        </p:spPr>
        <p:txBody>
          <a:bodyPr wrap="none" rtlCol="0">
            <a:spAutoFit/>
          </a:bodyPr>
          <a:lstStyle/>
          <a:p>
            <a:r>
              <a:rPr kumimoji="1" lang="ja-JP" altLang="en-US" dirty="0"/>
              <a:t>俯瞰システム</a:t>
            </a:r>
          </a:p>
        </p:txBody>
      </p:sp>
      <p:pic>
        <p:nvPicPr>
          <p:cNvPr id="4" name="図 3" descr="コンピューターのスクリーンショット&#10;&#10;自動的に生成された説明">
            <a:extLst>
              <a:ext uri="{FF2B5EF4-FFF2-40B4-BE49-F238E27FC236}">
                <a16:creationId xmlns:a16="http://schemas.microsoft.com/office/drawing/2014/main" id="{A02CCA87-0214-4E15-8195-F35C12621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965207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FA997C-A4B8-4E0F-A4E5-5A9B286DECA8}"/>
              </a:ext>
            </a:extLst>
          </p:cNvPr>
          <p:cNvSpPr txBox="1"/>
          <p:nvPr/>
        </p:nvSpPr>
        <p:spPr>
          <a:xfrm>
            <a:off x="661481" y="340468"/>
            <a:ext cx="1569660" cy="369332"/>
          </a:xfrm>
          <a:prstGeom prst="rect">
            <a:avLst/>
          </a:prstGeom>
          <a:noFill/>
        </p:spPr>
        <p:txBody>
          <a:bodyPr wrap="none" rtlCol="0">
            <a:spAutoFit/>
          </a:bodyPr>
          <a:lstStyle/>
          <a:p>
            <a:r>
              <a:rPr kumimoji="1" lang="ja-JP" altLang="en-US" dirty="0"/>
              <a:t>俯瞰システム</a:t>
            </a:r>
          </a:p>
        </p:txBody>
      </p:sp>
      <p:pic>
        <p:nvPicPr>
          <p:cNvPr id="4" name="図 3" descr="コンピューターのスクリーンショット&#10;&#10;自動的に生成された説明">
            <a:extLst>
              <a:ext uri="{FF2B5EF4-FFF2-40B4-BE49-F238E27FC236}">
                <a16:creationId xmlns:a16="http://schemas.microsoft.com/office/drawing/2014/main" id="{5A4843BE-5FAE-411E-AC14-5C1100CBC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260689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16DBF-A21F-4901-B31C-E8BE9B4D007B}"/>
              </a:ext>
            </a:extLst>
          </p:cNvPr>
          <p:cNvSpPr>
            <a:spLocks noGrp="1"/>
          </p:cNvSpPr>
          <p:nvPr>
            <p:ph type="ctrTitle"/>
          </p:nvPr>
        </p:nvSpPr>
        <p:spPr>
          <a:xfrm>
            <a:off x="2405494" y="2006610"/>
            <a:ext cx="6858000" cy="1790700"/>
          </a:xfrm>
        </p:spPr>
        <p:txBody>
          <a:bodyPr/>
          <a:lstStyle/>
          <a:p>
            <a:br>
              <a:rPr kumimoji="1" lang="en-US" altLang="ja-JP" dirty="0"/>
            </a:br>
            <a:endParaRPr kumimoji="1" lang="ja-JP" altLang="en-US" dirty="0"/>
          </a:p>
        </p:txBody>
      </p:sp>
      <p:sp>
        <p:nvSpPr>
          <p:cNvPr id="6" name="楕円 5">
            <a:extLst>
              <a:ext uri="{FF2B5EF4-FFF2-40B4-BE49-F238E27FC236}">
                <a16:creationId xmlns:a16="http://schemas.microsoft.com/office/drawing/2014/main" id="{5B166C04-510E-4FCC-9801-02FA78A3C085}"/>
              </a:ext>
            </a:extLst>
          </p:cNvPr>
          <p:cNvSpPr/>
          <p:nvPr/>
        </p:nvSpPr>
        <p:spPr>
          <a:xfrm>
            <a:off x="5834494" y="2757374"/>
            <a:ext cx="2893874" cy="2881190"/>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350"/>
          </a:p>
        </p:txBody>
      </p:sp>
      <p:sp>
        <p:nvSpPr>
          <p:cNvPr id="8" name="楕円 7">
            <a:extLst>
              <a:ext uri="{FF2B5EF4-FFF2-40B4-BE49-F238E27FC236}">
                <a16:creationId xmlns:a16="http://schemas.microsoft.com/office/drawing/2014/main" id="{C261C212-BCFF-4747-A853-3814B3FE88CC}"/>
              </a:ext>
            </a:extLst>
          </p:cNvPr>
          <p:cNvSpPr/>
          <p:nvPr/>
        </p:nvSpPr>
        <p:spPr>
          <a:xfrm>
            <a:off x="3470564" y="2689570"/>
            <a:ext cx="2992578" cy="3016799"/>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350"/>
          </a:p>
        </p:txBody>
      </p:sp>
      <p:sp>
        <p:nvSpPr>
          <p:cNvPr id="10" name="楕円 9">
            <a:extLst>
              <a:ext uri="{FF2B5EF4-FFF2-40B4-BE49-F238E27FC236}">
                <a16:creationId xmlns:a16="http://schemas.microsoft.com/office/drawing/2014/main" id="{48AD2331-0BFF-43F2-9325-4AD5F650D212}"/>
              </a:ext>
            </a:extLst>
          </p:cNvPr>
          <p:cNvSpPr/>
          <p:nvPr/>
        </p:nvSpPr>
        <p:spPr>
          <a:xfrm>
            <a:off x="4592773" y="916426"/>
            <a:ext cx="3179618" cy="325235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350"/>
          </a:p>
        </p:txBody>
      </p:sp>
      <p:sp>
        <p:nvSpPr>
          <p:cNvPr id="12" name="テキスト ボックス 11">
            <a:extLst>
              <a:ext uri="{FF2B5EF4-FFF2-40B4-BE49-F238E27FC236}">
                <a16:creationId xmlns:a16="http://schemas.microsoft.com/office/drawing/2014/main" id="{3B4772C0-C0CE-42AE-B0D7-EB784974D710}"/>
              </a:ext>
            </a:extLst>
          </p:cNvPr>
          <p:cNvSpPr txBox="1"/>
          <p:nvPr/>
        </p:nvSpPr>
        <p:spPr>
          <a:xfrm>
            <a:off x="1" y="916425"/>
            <a:ext cx="3179618" cy="4455066"/>
          </a:xfrm>
          <a:prstGeom prst="rect">
            <a:avLst/>
          </a:prstGeom>
          <a:noFill/>
        </p:spPr>
        <p:txBody>
          <a:bodyPr wrap="square">
            <a:spAutoFit/>
          </a:bodyPr>
          <a:lstStyle/>
          <a:p>
            <a:pPr algn="l" fontAlgn="t"/>
            <a:r>
              <a:rPr lang="en-US" altLang="ja-JP" sz="1350" dirty="0">
                <a:solidFill>
                  <a:srgbClr val="2A2D35"/>
                </a:solidFill>
                <a:latin typeface="inherit"/>
              </a:rPr>
              <a:t>Key interest; </a:t>
            </a:r>
            <a:br>
              <a:rPr lang="en-US" altLang="ja-JP" sz="1350" dirty="0">
                <a:solidFill>
                  <a:srgbClr val="2A2D35"/>
                </a:solidFill>
                <a:latin typeface="inherit"/>
              </a:rPr>
            </a:br>
            <a:endParaRPr lang="en-US" altLang="ja-JP" sz="1350" dirty="0">
              <a:solidFill>
                <a:srgbClr val="2A2D35"/>
              </a:solidFill>
              <a:latin typeface="inherit"/>
            </a:endParaRPr>
          </a:p>
          <a:p>
            <a:pPr algn="l" fontAlgn="t"/>
            <a:r>
              <a:rPr lang="en-US" altLang="ja-JP" sz="1350" b="1" dirty="0">
                <a:latin typeface="inherit"/>
              </a:rPr>
              <a:t>Odor synthesis system</a:t>
            </a:r>
          </a:p>
          <a:p>
            <a:pPr algn="l" fontAlgn="t"/>
            <a:endParaRPr lang="en-US" altLang="ja-JP" sz="1350" dirty="0">
              <a:latin typeface="inherit"/>
            </a:endParaRPr>
          </a:p>
          <a:p>
            <a:pPr algn="l" fontAlgn="t"/>
            <a:r>
              <a:rPr lang="en-US" altLang="ja-JP" sz="1350" b="1" dirty="0">
                <a:latin typeface="inherit"/>
              </a:rPr>
              <a:t>Mixing</a:t>
            </a:r>
            <a:endParaRPr lang="en-US" altLang="ja-JP" sz="1350" dirty="0">
              <a:latin typeface="inherit"/>
            </a:endParaRPr>
          </a:p>
          <a:p>
            <a:pPr algn="l" fontAlgn="t"/>
            <a:endParaRPr lang="en-US" altLang="ja-JP" sz="1350" dirty="0">
              <a:latin typeface="inherit"/>
            </a:endParaRPr>
          </a:p>
          <a:p>
            <a:pPr algn="l" fontAlgn="t"/>
            <a:r>
              <a:rPr lang="en-US" altLang="ja-JP" sz="1350" b="1" dirty="0" err="1">
                <a:latin typeface="inherit"/>
              </a:rPr>
              <a:t>Analy</a:t>
            </a:r>
            <a:r>
              <a:rPr lang="en-US" altLang="ja-JP" sz="1350" dirty="0">
                <a:latin typeface="inherit"/>
              </a:rPr>
              <a:t>* (Analytics, Analyze, … </a:t>
            </a:r>
            <a:r>
              <a:rPr lang="ja-JP" altLang="en-US" sz="1350" dirty="0">
                <a:latin typeface="inherit"/>
              </a:rPr>
              <a:t>分解</a:t>
            </a:r>
            <a:r>
              <a:rPr lang="en-US" altLang="ja-JP" sz="1350" dirty="0">
                <a:latin typeface="inherit"/>
              </a:rPr>
              <a:t>)</a:t>
            </a:r>
          </a:p>
          <a:p>
            <a:pPr algn="l" fontAlgn="t"/>
            <a:endParaRPr lang="en-US" altLang="ja-JP" sz="1350" dirty="0">
              <a:latin typeface="inherit"/>
            </a:endParaRPr>
          </a:p>
          <a:p>
            <a:pPr algn="l" fontAlgn="t"/>
            <a:r>
              <a:rPr lang="en-US" altLang="ja-JP" sz="1350" dirty="0">
                <a:latin typeface="inherit"/>
              </a:rPr>
              <a:t>Machine Learning ×</a:t>
            </a:r>
          </a:p>
          <a:p>
            <a:pPr algn="l" fontAlgn="t"/>
            <a:endParaRPr lang="en-US" altLang="ja-JP" sz="1350" dirty="0">
              <a:latin typeface="inherit"/>
            </a:endParaRPr>
          </a:p>
          <a:p>
            <a:pPr algn="l" fontAlgn="t"/>
            <a:r>
              <a:rPr lang="en-US" altLang="ja-JP" sz="1350" b="1" dirty="0">
                <a:latin typeface="inherit"/>
              </a:rPr>
              <a:t>Adjustin</a:t>
            </a:r>
            <a:r>
              <a:rPr lang="en-US" altLang="ja-JP" sz="1350" dirty="0">
                <a:latin typeface="inherit"/>
              </a:rPr>
              <a:t>g mixing ratio</a:t>
            </a:r>
          </a:p>
          <a:p>
            <a:pPr algn="l" fontAlgn="t"/>
            <a:endParaRPr lang="en-US" altLang="ja-JP" sz="1350" dirty="0">
              <a:latin typeface="inherit"/>
            </a:endParaRPr>
          </a:p>
          <a:p>
            <a:pPr algn="l" fontAlgn="t"/>
            <a:r>
              <a:rPr lang="ja-JP" altLang="en-US" sz="1350" dirty="0">
                <a:latin typeface="inherit"/>
              </a:rPr>
              <a:t>臭気鑑定士</a:t>
            </a:r>
            <a:endParaRPr lang="en-US" altLang="ja-JP" sz="1350" dirty="0">
              <a:latin typeface="inherit"/>
            </a:endParaRPr>
          </a:p>
          <a:p>
            <a:pPr algn="l" fontAlgn="t"/>
            <a:r>
              <a:rPr lang="ja-JP" altLang="en-US" sz="1350" dirty="0">
                <a:latin typeface="inherit"/>
              </a:rPr>
              <a:t>匂いをアーティスティックに識別する専門家集団</a:t>
            </a:r>
            <a:endParaRPr lang="en-US" altLang="ja-JP" sz="1350" dirty="0">
              <a:latin typeface="inherit"/>
            </a:endParaRPr>
          </a:p>
          <a:p>
            <a:pPr algn="l" fontAlgn="t"/>
            <a:endParaRPr lang="en-US" altLang="ja-JP" sz="1350" dirty="0">
              <a:latin typeface="inherit"/>
            </a:endParaRPr>
          </a:p>
          <a:p>
            <a:pPr algn="l" fontAlgn="t"/>
            <a:r>
              <a:rPr lang="ja-JP" altLang="en-US" sz="1350" dirty="0">
                <a:latin typeface="inherit"/>
              </a:rPr>
              <a:t>センサー</a:t>
            </a:r>
            <a:endParaRPr lang="en-US" altLang="ja-JP" sz="1350" dirty="0">
              <a:latin typeface="inherit"/>
            </a:endParaRPr>
          </a:p>
          <a:p>
            <a:pPr algn="l" fontAlgn="t"/>
            <a:endParaRPr lang="en-US" altLang="ja-JP" sz="1350" dirty="0">
              <a:latin typeface="inherit"/>
            </a:endParaRPr>
          </a:p>
          <a:p>
            <a:pPr algn="l" fontAlgn="t"/>
            <a:endParaRPr lang="en-US" altLang="ja-JP" sz="1350" dirty="0">
              <a:latin typeface="inherit"/>
            </a:endParaRPr>
          </a:p>
          <a:p>
            <a:pPr algn="l" fontAlgn="t"/>
            <a:endParaRPr lang="en-US" altLang="ja-JP" sz="1350" dirty="0">
              <a:latin typeface="inherit"/>
            </a:endParaRPr>
          </a:p>
          <a:p>
            <a:pPr algn="l" rtl="0"/>
            <a:endParaRPr lang="en-US" altLang="ja-JP" sz="1350" b="1" dirty="0">
              <a:solidFill>
                <a:srgbClr val="2A2D35"/>
              </a:solidFill>
              <a:latin typeface="inherit"/>
            </a:endParaRPr>
          </a:p>
        </p:txBody>
      </p:sp>
      <p:sp>
        <p:nvSpPr>
          <p:cNvPr id="13" name="テキスト ボックス 12">
            <a:extLst>
              <a:ext uri="{FF2B5EF4-FFF2-40B4-BE49-F238E27FC236}">
                <a16:creationId xmlns:a16="http://schemas.microsoft.com/office/drawing/2014/main" id="{86BF52EB-AAF8-4AB5-80CF-0EB3C46FDBEF}"/>
              </a:ext>
            </a:extLst>
          </p:cNvPr>
          <p:cNvSpPr txBox="1"/>
          <p:nvPr/>
        </p:nvSpPr>
        <p:spPr>
          <a:xfrm>
            <a:off x="4358730" y="1378891"/>
            <a:ext cx="3471976" cy="300082"/>
          </a:xfrm>
          <a:prstGeom prst="rect">
            <a:avLst/>
          </a:prstGeom>
          <a:noFill/>
        </p:spPr>
        <p:txBody>
          <a:bodyPr wrap="none" rtlCol="0">
            <a:spAutoFit/>
          </a:bodyPr>
          <a:lstStyle/>
          <a:p>
            <a:r>
              <a:rPr lang="en-US" altLang="ja-JP" sz="1350" dirty="0"/>
              <a:t>Odor synthesis  system  ×</a:t>
            </a:r>
            <a:r>
              <a:rPr lang="ja-JP" altLang="en-US" sz="1350" dirty="0"/>
              <a:t>　</a:t>
            </a:r>
            <a:r>
              <a:rPr lang="en-US" altLang="ja-JP" sz="1350" dirty="0"/>
              <a:t>Machine Learning</a:t>
            </a:r>
          </a:p>
        </p:txBody>
      </p:sp>
      <p:sp>
        <p:nvSpPr>
          <p:cNvPr id="14" name="テキスト ボックス 13">
            <a:extLst>
              <a:ext uri="{FF2B5EF4-FFF2-40B4-BE49-F238E27FC236}">
                <a16:creationId xmlns:a16="http://schemas.microsoft.com/office/drawing/2014/main" id="{27279155-7A27-4E76-892A-5181DEC868BD}"/>
              </a:ext>
            </a:extLst>
          </p:cNvPr>
          <p:cNvSpPr txBox="1"/>
          <p:nvPr/>
        </p:nvSpPr>
        <p:spPr>
          <a:xfrm>
            <a:off x="4592772" y="1689341"/>
            <a:ext cx="3628942" cy="300082"/>
          </a:xfrm>
          <a:prstGeom prst="rect">
            <a:avLst/>
          </a:prstGeom>
          <a:noFill/>
        </p:spPr>
        <p:txBody>
          <a:bodyPr wrap="none" rtlCol="0">
            <a:spAutoFit/>
          </a:bodyPr>
          <a:lstStyle/>
          <a:p>
            <a:pPr fontAlgn="t">
              <a:defRPr/>
            </a:pPr>
            <a:r>
              <a:rPr lang="en-US" altLang="ja-JP" sz="1350" dirty="0">
                <a:solidFill>
                  <a:prstClr val="black"/>
                </a:solidFill>
                <a:latin typeface="inherit"/>
                <a:ea typeface="游ゴシック" panose="020B0400000000000000" pitchFamily="50" charset="-128"/>
              </a:rPr>
              <a:t>Odor synthesis system</a:t>
            </a:r>
            <a:r>
              <a:rPr lang="en-US" altLang="ja-JP" sz="1350" dirty="0"/>
              <a:t> × Adjusting </a:t>
            </a:r>
            <a:r>
              <a:rPr lang="en-US" altLang="ja-JP" sz="1350" dirty="0" err="1"/>
              <a:t>mixting</a:t>
            </a:r>
            <a:r>
              <a:rPr lang="en-US" altLang="ja-JP" sz="1350" dirty="0"/>
              <a:t> ratio </a:t>
            </a:r>
            <a:endParaRPr lang="ja-JP" altLang="en-US" sz="1350" dirty="0"/>
          </a:p>
        </p:txBody>
      </p:sp>
      <p:sp>
        <p:nvSpPr>
          <p:cNvPr id="16" name="テキスト ボックス 15">
            <a:extLst>
              <a:ext uri="{FF2B5EF4-FFF2-40B4-BE49-F238E27FC236}">
                <a16:creationId xmlns:a16="http://schemas.microsoft.com/office/drawing/2014/main" id="{FB7A7459-B8C9-4836-9610-FBAA277C2D8B}"/>
              </a:ext>
            </a:extLst>
          </p:cNvPr>
          <p:cNvSpPr txBox="1"/>
          <p:nvPr/>
        </p:nvSpPr>
        <p:spPr>
          <a:xfrm>
            <a:off x="4552043" y="2087337"/>
            <a:ext cx="3011081" cy="300082"/>
          </a:xfrm>
          <a:prstGeom prst="rect">
            <a:avLst/>
          </a:prstGeom>
          <a:noFill/>
        </p:spPr>
        <p:txBody>
          <a:bodyPr wrap="none" rtlCol="0">
            <a:spAutoFit/>
          </a:bodyPr>
          <a:lstStyle/>
          <a:p>
            <a:pPr fontAlgn="t">
              <a:defRPr/>
            </a:pPr>
            <a:r>
              <a:rPr lang="en-US" altLang="ja-JP" sz="1350" dirty="0">
                <a:solidFill>
                  <a:prstClr val="black"/>
                </a:solidFill>
                <a:latin typeface="inherit"/>
                <a:ea typeface="游ゴシック" panose="020B0400000000000000" pitchFamily="50" charset="-128"/>
              </a:rPr>
              <a:t>Odor synthesis system</a:t>
            </a:r>
            <a:r>
              <a:rPr lang="en-US" altLang="ja-JP" sz="1350" dirty="0"/>
              <a:t> × </a:t>
            </a:r>
            <a:r>
              <a:rPr lang="en-US" altLang="ja-JP" sz="1350" dirty="0" err="1"/>
              <a:t>Mixting</a:t>
            </a:r>
            <a:r>
              <a:rPr lang="en-US" altLang="ja-JP" sz="1350" dirty="0"/>
              <a:t> odors </a:t>
            </a:r>
            <a:endParaRPr lang="ja-JP" altLang="en-US" sz="1350" dirty="0"/>
          </a:p>
        </p:txBody>
      </p:sp>
      <p:sp>
        <p:nvSpPr>
          <p:cNvPr id="17" name="テキスト ボックス 16">
            <a:extLst>
              <a:ext uri="{FF2B5EF4-FFF2-40B4-BE49-F238E27FC236}">
                <a16:creationId xmlns:a16="http://schemas.microsoft.com/office/drawing/2014/main" id="{C21ABF93-648B-4D8E-B5B9-25FF63D6B61C}"/>
              </a:ext>
            </a:extLst>
          </p:cNvPr>
          <p:cNvSpPr txBox="1"/>
          <p:nvPr/>
        </p:nvSpPr>
        <p:spPr>
          <a:xfrm>
            <a:off x="14816" y="4475361"/>
            <a:ext cx="3326681" cy="1338828"/>
          </a:xfrm>
          <a:prstGeom prst="rect">
            <a:avLst/>
          </a:prstGeom>
          <a:noFill/>
        </p:spPr>
        <p:txBody>
          <a:bodyPr wrap="square" rtlCol="0">
            <a:spAutoFit/>
          </a:bodyPr>
          <a:lstStyle/>
          <a:p>
            <a:r>
              <a:rPr lang="ja-JP" altLang="en-US" sz="1350" dirty="0"/>
              <a:t>匂いの分析のカテゴリー分け</a:t>
            </a:r>
            <a:endParaRPr lang="en-US" altLang="ja-JP" sz="1350" dirty="0"/>
          </a:p>
          <a:p>
            <a:endParaRPr lang="en-US" altLang="ja-JP" sz="1350" dirty="0"/>
          </a:p>
          <a:p>
            <a:r>
              <a:rPr lang="ja-JP" altLang="en-US" sz="1350" dirty="0"/>
              <a:t>類義語：匂い、香り</a:t>
            </a:r>
            <a:endParaRPr lang="en-US" altLang="ja-JP" sz="1350" dirty="0"/>
          </a:p>
          <a:p>
            <a:r>
              <a:rPr lang="ja-JP" altLang="en-US" sz="1350" dirty="0"/>
              <a:t>英語：</a:t>
            </a:r>
            <a:r>
              <a:rPr lang="en-US" altLang="ja-JP" sz="1350" dirty="0"/>
              <a:t>scent or </a:t>
            </a:r>
            <a:r>
              <a:rPr lang="ja-JP" altLang="en-US" sz="1350" dirty="0"/>
              <a:t>アロマ </a:t>
            </a:r>
            <a:r>
              <a:rPr lang="en-US" altLang="ja-JP" sz="1350" dirty="0"/>
              <a:t>or </a:t>
            </a:r>
            <a:r>
              <a:rPr lang="ja-JP" altLang="en-US" sz="1350" dirty="0"/>
              <a:t>フレグラント</a:t>
            </a:r>
            <a:endParaRPr lang="en-US" altLang="ja-JP" sz="1350" dirty="0"/>
          </a:p>
          <a:p>
            <a:endParaRPr lang="en-US" altLang="ja-JP" sz="1350" dirty="0"/>
          </a:p>
          <a:p>
            <a:r>
              <a:rPr lang="en-US" altLang="ja-JP" sz="1350" dirty="0"/>
              <a:t>Web of  Science</a:t>
            </a:r>
            <a:r>
              <a:rPr lang="ja-JP" altLang="en-US" sz="1350" dirty="0"/>
              <a:t>の方がいいかも</a:t>
            </a:r>
          </a:p>
        </p:txBody>
      </p:sp>
      <p:sp>
        <p:nvSpPr>
          <p:cNvPr id="18" name="テキスト ボックス 17">
            <a:extLst>
              <a:ext uri="{FF2B5EF4-FFF2-40B4-BE49-F238E27FC236}">
                <a16:creationId xmlns:a16="http://schemas.microsoft.com/office/drawing/2014/main" id="{C42474B7-D6E8-4918-A769-DCB98FA61DA6}"/>
              </a:ext>
            </a:extLst>
          </p:cNvPr>
          <p:cNvSpPr txBox="1"/>
          <p:nvPr/>
        </p:nvSpPr>
        <p:spPr>
          <a:xfrm>
            <a:off x="6838084" y="4286341"/>
            <a:ext cx="877163" cy="300082"/>
          </a:xfrm>
          <a:prstGeom prst="rect">
            <a:avLst/>
          </a:prstGeom>
          <a:noFill/>
        </p:spPr>
        <p:txBody>
          <a:bodyPr wrap="none" rtlCol="0">
            <a:spAutoFit/>
          </a:bodyPr>
          <a:lstStyle/>
          <a:p>
            <a:r>
              <a:rPr lang="ja-JP" altLang="en-US" sz="1350" dirty="0"/>
              <a:t>センサー</a:t>
            </a:r>
          </a:p>
        </p:txBody>
      </p:sp>
      <p:sp>
        <p:nvSpPr>
          <p:cNvPr id="3" name="テキスト ボックス 2">
            <a:extLst>
              <a:ext uri="{FF2B5EF4-FFF2-40B4-BE49-F238E27FC236}">
                <a16:creationId xmlns:a16="http://schemas.microsoft.com/office/drawing/2014/main" id="{8465AB88-211B-4E06-BB55-EDF1454E2505}"/>
              </a:ext>
            </a:extLst>
          </p:cNvPr>
          <p:cNvSpPr txBox="1"/>
          <p:nvPr/>
        </p:nvSpPr>
        <p:spPr>
          <a:xfrm>
            <a:off x="2200589" y="482321"/>
            <a:ext cx="1689886" cy="369332"/>
          </a:xfrm>
          <a:prstGeom prst="rect">
            <a:avLst/>
          </a:prstGeom>
          <a:noFill/>
        </p:spPr>
        <p:txBody>
          <a:bodyPr wrap="none" rtlCol="0">
            <a:spAutoFit/>
          </a:bodyPr>
          <a:lstStyle/>
          <a:p>
            <a:r>
              <a:rPr kumimoji="1" lang="en-US" altLang="ja-JP" dirty="0"/>
              <a:t>11/4(</a:t>
            </a:r>
            <a:r>
              <a:rPr kumimoji="1" lang="ja-JP" altLang="en-US" dirty="0"/>
              <a:t>水</a:t>
            </a:r>
            <a:r>
              <a:rPr kumimoji="1" lang="en-US" altLang="ja-JP" dirty="0"/>
              <a:t>)</a:t>
            </a:r>
            <a:r>
              <a:rPr kumimoji="1" lang="ja-JP" altLang="en-US" dirty="0"/>
              <a:t>　作業</a:t>
            </a:r>
          </a:p>
        </p:txBody>
      </p:sp>
    </p:spTree>
    <p:extLst>
      <p:ext uri="{BB962C8B-B14F-4D97-AF65-F5344CB8AC3E}">
        <p14:creationId xmlns:p14="http://schemas.microsoft.com/office/powerpoint/2010/main" val="2258927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FA997C-A4B8-4E0F-A4E5-5A9B286DECA8}"/>
              </a:ext>
            </a:extLst>
          </p:cNvPr>
          <p:cNvSpPr txBox="1"/>
          <p:nvPr/>
        </p:nvSpPr>
        <p:spPr>
          <a:xfrm>
            <a:off x="661481" y="340468"/>
            <a:ext cx="1569660" cy="369332"/>
          </a:xfrm>
          <a:prstGeom prst="rect">
            <a:avLst/>
          </a:prstGeom>
          <a:noFill/>
        </p:spPr>
        <p:txBody>
          <a:bodyPr wrap="none" rtlCol="0">
            <a:spAutoFit/>
          </a:bodyPr>
          <a:lstStyle/>
          <a:p>
            <a:r>
              <a:rPr kumimoji="1" lang="ja-JP" altLang="en-US" dirty="0"/>
              <a:t>俯瞰システム</a:t>
            </a:r>
          </a:p>
        </p:txBody>
      </p:sp>
      <p:pic>
        <p:nvPicPr>
          <p:cNvPr id="4" name="図 3" descr="コンピューターのスクリーンショット&#10;&#10;自動的に生成された説明">
            <a:extLst>
              <a:ext uri="{FF2B5EF4-FFF2-40B4-BE49-F238E27FC236}">
                <a16:creationId xmlns:a16="http://schemas.microsoft.com/office/drawing/2014/main" id="{AE67FC84-408A-4175-84EB-4FE553822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4046459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FA997C-A4B8-4E0F-A4E5-5A9B286DECA8}"/>
              </a:ext>
            </a:extLst>
          </p:cNvPr>
          <p:cNvSpPr txBox="1"/>
          <p:nvPr/>
        </p:nvSpPr>
        <p:spPr>
          <a:xfrm>
            <a:off x="661481" y="340468"/>
            <a:ext cx="1569660" cy="369332"/>
          </a:xfrm>
          <a:prstGeom prst="rect">
            <a:avLst/>
          </a:prstGeom>
          <a:noFill/>
        </p:spPr>
        <p:txBody>
          <a:bodyPr wrap="none" rtlCol="0">
            <a:spAutoFit/>
          </a:bodyPr>
          <a:lstStyle/>
          <a:p>
            <a:r>
              <a:rPr kumimoji="1" lang="ja-JP" altLang="en-US" dirty="0"/>
              <a:t>俯瞰システム</a:t>
            </a:r>
          </a:p>
        </p:txBody>
      </p:sp>
      <p:pic>
        <p:nvPicPr>
          <p:cNvPr id="4" name="図 3" descr="コンピューターのスクリーンショット&#10;&#10;自動的に生成された説明">
            <a:extLst>
              <a:ext uri="{FF2B5EF4-FFF2-40B4-BE49-F238E27FC236}">
                <a16:creationId xmlns:a16="http://schemas.microsoft.com/office/drawing/2014/main" id="{8E603364-D3AD-4F6F-9E71-A3AAAF242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55689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FA997C-A4B8-4E0F-A4E5-5A9B286DECA8}"/>
              </a:ext>
            </a:extLst>
          </p:cNvPr>
          <p:cNvSpPr txBox="1"/>
          <p:nvPr/>
        </p:nvSpPr>
        <p:spPr>
          <a:xfrm>
            <a:off x="661481" y="340468"/>
            <a:ext cx="1569660" cy="369332"/>
          </a:xfrm>
          <a:prstGeom prst="rect">
            <a:avLst/>
          </a:prstGeom>
          <a:noFill/>
        </p:spPr>
        <p:txBody>
          <a:bodyPr wrap="none" rtlCol="0">
            <a:spAutoFit/>
          </a:bodyPr>
          <a:lstStyle/>
          <a:p>
            <a:r>
              <a:rPr kumimoji="1" lang="ja-JP" altLang="en-US" dirty="0"/>
              <a:t>俯瞰システム</a:t>
            </a:r>
          </a:p>
        </p:txBody>
      </p:sp>
      <p:pic>
        <p:nvPicPr>
          <p:cNvPr id="4" name="図 3" descr="コンピューターのスクリーンショット&#10;&#10;自動的に生成された説明">
            <a:extLst>
              <a:ext uri="{FF2B5EF4-FFF2-40B4-BE49-F238E27FC236}">
                <a16:creationId xmlns:a16="http://schemas.microsoft.com/office/drawing/2014/main" id="{F2D43E41-7D22-4B69-8FFA-D983D25FF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655927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コンピューターのスクリーンショット&#10;&#10;自動的に生成された説明">
            <a:extLst>
              <a:ext uri="{FF2B5EF4-FFF2-40B4-BE49-F238E27FC236}">
                <a16:creationId xmlns:a16="http://schemas.microsoft.com/office/drawing/2014/main" id="{96AFF1D5-F2E5-4F97-B1BB-115682D74436}"/>
              </a:ext>
            </a:extLst>
          </p:cNvPr>
          <p:cNvPicPr>
            <a:picLocks noChangeAspect="1"/>
          </p:cNvPicPr>
          <p:nvPr/>
        </p:nvPicPr>
        <p:blipFill rotWithShape="1">
          <a:blip r:embed="rId2">
            <a:extLst>
              <a:ext uri="{28A0092B-C50C-407E-A947-70E740481C1C}">
                <a14:useLocalDpi xmlns:a14="http://schemas.microsoft.com/office/drawing/2010/main" val="0"/>
              </a:ext>
            </a:extLst>
          </a:blip>
          <a:srcRect t="13405" b="17754"/>
          <a:stretch/>
        </p:blipFill>
        <p:spPr>
          <a:xfrm>
            <a:off x="0" y="3161489"/>
            <a:ext cx="9144000" cy="3540870"/>
          </a:xfrm>
          <a:prstGeom prst="rect">
            <a:avLst/>
          </a:prstGeom>
        </p:spPr>
      </p:pic>
      <p:sp>
        <p:nvSpPr>
          <p:cNvPr id="2" name="テキスト ボックス 1">
            <a:extLst>
              <a:ext uri="{FF2B5EF4-FFF2-40B4-BE49-F238E27FC236}">
                <a16:creationId xmlns:a16="http://schemas.microsoft.com/office/drawing/2014/main" id="{A9630897-34D9-4B15-A343-1EEF60DAC2FD}"/>
              </a:ext>
            </a:extLst>
          </p:cNvPr>
          <p:cNvSpPr txBox="1"/>
          <p:nvPr/>
        </p:nvSpPr>
        <p:spPr>
          <a:xfrm>
            <a:off x="0" y="331956"/>
            <a:ext cx="2088585" cy="369332"/>
          </a:xfrm>
          <a:prstGeom prst="rect">
            <a:avLst/>
          </a:prstGeom>
          <a:noFill/>
        </p:spPr>
        <p:txBody>
          <a:bodyPr wrap="none" rtlCol="0">
            <a:spAutoFit/>
          </a:bodyPr>
          <a:lstStyle/>
          <a:p>
            <a:r>
              <a:rPr kumimoji="1" lang="en-US" altLang="ja-JP" dirty="0" err="1"/>
              <a:t>Amanogawa</a:t>
            </a:r>
            <a:r>
              <a:rPr kumimoji="1" lang="en-US" altLang="ja-JP" dirty="0"/>
              <a:t> </a:t>
            </a:r>
            <a:r>
              <a:rPr kumimoji="1" lang="ja-JP" altLang="en-US" dirty="0"/>
              <a:t>で検索</a:t>
            </a:r>
          </a:p>
        </p:txBody>
      </p:sp>
      <p:sp>
        <p:nvSpPr>
          <p:cNvPr id="6" name="テキスト ボックス 5">
            <a:extLst>
              <a:ext uri="{FF2B5EF4-FFF2-40B4-BE49-F238E27FC236}">
                <a16:creationId xmlns:a16="http://schemas.microsoft.com/office/drawing/2014/main" id="{78300A0A-2945-4828-8860-A0E32F2713A8}"/>
              </a:ext>
            </a:extLst>
          </p:cNvPr>
          <p:cNvSpPr txBox="1"/>
          <p:nvPr/>
        </p:nvSpPr>
        <p:spPr>
          <a:xfrm>
            <a:off x="0" y="1054513"/>
            <a:ext cx="9017540" cy="1631216"/>
          </a:xfrm>
          <a:prstGeom prst="rect">
            <a:avLst/>
          </a:prstGeom>
          <a:noFill/>
        </p:spPr>
        <p:txBody>
          <a:bodyPr wrap="square">
            <a:spAutoFit/>
          </a:bodyPr>
          <a:lstStyle/>
          <a:p>
            <a:pPr indent="128270" algn="just">
              <a:spcBef>
                <a:spcPts val="100"/>
              </a:spcBef>
            </a:pPr>
            <a:r>
              <a:rPr lang="en-US" altLang="ja-JP" sz="1200" b="1" i="1" dirty="0">
                <a:effectLst/>
                <a:latin typeface="Times New Roman" panose="02020603050405020304" pitchFamily="18" charset="0"/>
                <a:ea typeface="游明朝" panose="02020400000000000000" pitchFamily="18" charset="-128"/>
              </a:rPr>
              <a:t>Abstract</a:t>
            </a:r>
            <a:r>
              <a:rPr lang="en-US" altLang="ja-JP" sz="1200" b="1" dirty="0">
                <a:effectLst/>
                <a:latin typeface="Times New Roman" panose="02020603050405020304" pitchFamily="18" charset="0"/>
                <a:ea typeface="游明朝" panose="02020400000000000000" pitchFamily="18" charset="-128"/>
              </a:rPr>
              <a:t>—Smells are known to contain a mixture of thousands of chemicals of varying concentrations, and extracting specific information from such complex systems is a long-standing challenge, but still difficult. Chromatographic methods to quantitatively analyze smells and people in the profession of smell identifiers already exist, but they require expert training and are time consuming. On the other hand, various sensor arrays have been developed as tools for smell analysis, which combine multiple sensors with different chemical properties. In this article, we present the first research that successfully combined machine learning and nano-mechanical sensing to extract specific information, such as alcohol content quantification, from the smell of alcoholic beverages.</a:t>
            </a:r>
            <a:endParaRPr lang="ja-JP" altLang="ja-JP" sz="1200" b="1" dirty="0">
              <a:effectLst/>
              <a:latin typeface="Times New Roman" panose="02020603050405020304" pitchFamily="18" charset="0"/>
              <a:ea typeface="游明朝" panose="02020400000000000000" pitchFamily="18" charset="-128"/>
            </a:endParaRPr>
          </a:p>
          <a:p>
            <a:pPr indent="128270" algn="just"/>
            <a:r>
              <a:rPr lang="en-US" altLang="ja-JP" sz="1200" b="1" i="1" dirty="0">
                <a:effectLst/>
                <a:latin typeface="Times New Roman" panose="02020603050405020304" pitchFamily="18" charset="0"/>
                <a:ea typeface="游明朝" panose="02020400000000000000" pitchFamily="18" charset="-128"/>
              </a:rPr>
              <a:t>Index Terms</a:t>
            </a:r>
            <a:r>
              <a:rPr lang="en-US" altLang="ja-JP" sz="1200" b="1" dirty="0">
                <a:effectLst/>
                <a:latin typeface="Times New Roman" panose="02020603050405020304" pitchFamily="18" charset="0"/>
                <a:ea typeface="游明朝" panose="02020400000000000000" pitchFamily="18" charset="-128"/>
              </a:rPr>
              <a:t>—Smells, extracting specific information, machine learning</a:t>
            </a:r>
            <a:endParaRPr lang="ja-JP" altLang="ja-JP" sz="1200" b="1" dirty="0">
              <a:effectLst/>
              <a:latin typeface="Times New Roman" panose="02020603050405020304" pitchFamily="18" charset="0"/>
              <a:ea typeface="游明朝" panose="02020400000000000000" pitchFamily="18" charset="-128"/>
            </a:endParaRPr>
          </a:p>
          <a:p>
            <a:r>
              <a:rPr lang="en-US" altLang="ja-JP" sz="1400" dirty="0">
                <a:effectLst/>
                <a:latin typeface="Times New Roman" panose="02020603050405020304" pitchFamily="18" charset="0"/>
                <a:ea typeface="游明朝" panose="02020400000000000000" pitchFamily="18" charset="-128"/>
              </a:rPr>
              <a:t> </a:t>
            </a:r>
            <a:endParaRPr lang="ja-JP" altLang="ja-JP" sz="2000" dirty="0">
              <a:effectLst/>
              <a:latin typeface="Times New Roman" panose="02020603050405020304" pitchFamily="18" charset="0"/>
              <a:ea typeface="游明朝" panose="02020400000000000000" pitchFamily="18" charset="-128"/>
            </a:endParaRPr>
          </a:p>
        </p:txBody>
      </p:sp>
    </p:spTree>
    <p:extLst>
      <p:ext uri="{BB962C8B-B14F-4D97-AF65-F5344CB8AC3E}">
        <p14:creationId xmlns:p14="http://schemas.microsoft.com/office/powerpoint/2010/main" val="3029550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画面のスクリーンショット&#10;&#10;自動的に生成された説明">
            <a:extLst>
              <a:ext uri="{FF2B5EF4-FFF2-40B4-BE49-F238E27FC236}">
                <a16:creationId xmlns:a16="http://schemas.microsoft.com/office/drawing/2014/main" id="{3C3CBAAA-E681-43DF-9CAF-681F02A59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553248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51172230-CBE4-4B8E-BC83-396C93C02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826062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画面のスクリーンショット&#10;&#10;自動的に生成された説明">
            <a:extLst>
              <a:ext uri="{FF2B5EF4-FFF2-40B4-BE49-F238E27FC236}">
                <a16:creationId xmlns:a16="http://schemas.microsoft.com/office/drawing/2014/main" id="{C8916985-F8D1-45C6-B2BB-4D00DA3A1165}"/>
              </a:ext>
            </a:extLst>
          </p:cNvPr>
          <p:cNvPicPr>
            <a:picLocks noChangeAspect="1"/>
          </p:cNvPicPr>
          <p:nvPr/>
        </p:nvPicPr>
        <p:blipFill rotWithShape="1">
          <a:blip r:embed="rId2">
            <a:extLst>
              <a:ext uri="{28A0092B-C50C-407E-A947-70E740481C1C}">
                <a14:useLocalDpi xmlns:a14="http://schemas.microsoft.com/office/drawing/2010/main" val="0"/>
              </a:ext>
            </a:extLst>
          </a:blip>
          <a:srcRect t="12304"/>
          <a:stretch/>
        </p:blipFill>
        <p:spPr>
          <a:xfrm>
            <a:off x="0" y="999065"/>
            <a:ext cx="9144000" cy="4510617"/>
          </a:xfrm>
          <a:prstGeom prst="rect">
            <a:avLst/>
          </a:prstGeom>
        </p:spPr>
      </p:pic>
    </p:spTree>
    <p:extLst>
      <p:ext uri="{BB962C8B-B14F-4D97-AF65-F5344CB8AC3E}">
        <p14:creationId xmlns:p14="http://schemas.microsoft.com/office/powerpoint/2010/main" val="1479738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10;&#10;自動的に生成された説明">
            <a:extLst>
              <a:ext uri="{FF2B5EF4-FFF2-40B4-BE49-F238E27FC236}">
                <a16:creationId xmlns:a16="http://schemas.microsoft.com/office/drawing/2014/main" id="{0E6D6BE0-4D8E-4764-ACAB-7261E8950C6F}"/>
              </a:ext>
            </a:extLst>
          </p:cNvPr>
          <p:cNvPicPr>
            <a:picLocks noChangeAspect="1"/>
          </p:cNvPicPr>
          <p:nvPr/>
        </p:nvPicPr>
        <p:blipFill rotWithShape="1">
          <a:blip r:embed="rId2">
            <a:extLst>
              <a:ext uri="{28A0092B-C50C-407E-A947-70E740481C1C}">
                <a14:useLocalDpi xmlns:a14="http://schemas.microsoft.com/office/drawing/2010/main" val="0"/>
              </a:ext>
            </a:extLst>
          </a:blip>
          <a:srcRect t="12270" b="9432"/>
          <a:stretch/>
        </p:blipFill>
        <p:spPr>
          <a:xfrm>
            <a:off x="886460" y="1435943"/>
            <a:ext cx="7371080" cy="3246412"/>
          </a:xfrm>
          <a:prstGeom prst="rect">
            <a:avLst/>
          </a:prstGeom>
        </p:spPr>
      </p:pic>
    </p:spTree>
    <p:extLst>
      <p:ext uri="{BB962C8B-B14F-4D97-AF65-F5344CB8AC3E}">
        <p14:creationId xmlns:p14="http://schemas.microsoft.com/office/powerpoint/2010/main" val="116541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0A07FC0-F098-4937-BA2E-6589CC6E46A1}"/>
              </a:ext>
            </a:extLst>
          </p:cNvPr>
          <p:cNvSpPr txBox="1"/>
          <p:nvPr/>
        </p:nvSpPr>
        <p:spPr>
          <a:xfrm>
            <a:off x="0" y="598410"/>
            <a:ext cx="2276272" cy="461665"/>
          </a:xfrm>
          <a:prstGeom prst="rect">
            <a:avLst/>
          </a:prstGeom>
          <a:noFill/>
        </p:spPr>
        <p:txBody>
          <a:bodyPr wrap="square">
            <a:spAutoFit/>
          </a:bodyPr>
          <a:lstStyle/>
          <a:p>
            <a:r>
              <a:rPr kumimoji="1" lang="en-US" altLang="ja-JP" sz="2400" dirty="0" err="1"/>
              <a:t>Amanogawa</a:t>
            </a:r>
            <a:r>
              <a:rPr kumimoji="1" lang="en-US" altLang="ja-JP" sz="2400" dirty="0"/>
              <a:t> </a:t>
            </a:r>
            <a:endParaRPr lang="ja-JP" altLang="en-US" sz="2400" dirty="0"/>
          </a:p>
        </p:txBody>
      </p:sp>
      <p:pic>
        <p:nvPicPr>
          <p:cNvPr id="5" name="図 4" descr="コンピューターのスクリーンショット&#10;&#10;自動的に生成された説明">
            <a:extLst>
              <a:ext uri="{FF2B5EF4-FFF2-40B4-BE49-F238E27FC236}">
                <a16:creationId xmlns:a16="http://schemas.microsoft.com/office/drawing/2014/main" id="{63760032-A325-4E90-9C99-72123029B592}"/>
              </a:ext>
            </a:extLst>
          </p:cNvPr>
          <p:cNvPicPr>
            <a:picLocks noChangeAspect="1"/>
          </p:cNvPicPr>
          <p:nvPr/>
        </p:nvPicPr>
        <p:blipFill rotWithShape="1">
          <a:blip r:embed="rId2">
            <a:extLst>
              <a:ext uri="{28A0092B-C50C-407E-A947-70E740481C1C}">
                <a14:useLocalDpi xmlns:a14="http://schemas.microsoft.com/office/drawing/2010/main" val="0"/>
              </a:ext>
            </a:extLst>
          </a:blip>
          <a:srcRect t="11891" b="12837"/>
          <a:stretch/>
        </p:blipFill>
        <p:spPr>
          <a:xfrm>
            <a:off x="0" y="1902076"/>
            <a:ext cx="9144000" cy="3871609"/>
          </a:xfrm>
          <a:prstGeom prst="rect">
            <a:avLst/>
          </a:prstGeom>
        </p:spPr>
      </p:pic>
      <p:sp>
        <p:nvSpPr>
          <p:cNvPr id="6" name="テキスト ボックス 5">
            <a:extLst>
              <a:ext uri="{FF2B5EF4-FFF2-40B4-BE49-F238E27FC236}">
                <a16:creationId xmlns:a16="http://schemas.microsoft.com/office/drawing/2014/main" id="{F4DE5E17-DD66-4846-8A18-CFF7C08CD3FE}"/>
              </a:ext>
            </a:extLst>
          </p:cNvPr>
          <p:cNvSpPr txBox="1"/>
          <p:nvPr/>
        </p:nvSpPr>
        <p:spPr>
          <a:xfrm>
            <a:off x="0" y="1209020"/>
            <a:ext cx="9144000" cy="369332"/>
          </a:xfrm>
          <a:prstGeom prst="rect">
            <a:avLst/>
          </a:prstGeom>
          <a:noFill/>
        </p:spPr>
        <p:txBody>
          <a:bodyPr wrap="square" rtlCol="0">
            <a:spAutoFit/>
          </a:bodyPr>
          <a:lstStyle/>
          <a:p>
            <a:r>
              <a:rPr kumimoji="1" lang="ja-JP" altLang="en-US" dirty="0"/>
              <a:t>検索ワード</a:t>
            </a:r>
            <a:r>
              <a:rPr kumimoji="1" lang="en-US" altLang="ja-JP" dirty="0"/>
              <a:t>: (smell or aroma or fragrance) and (sensor or detection or analysis) and synthetic  </a:t>
            </a:r>
            <a:endParaRPr kumimoji="1" lang="ja-JP" altLang="en-US" dirty="0"/>
          </a:p>
        </p:txBody>
      </p:sp>
    </p:spTree>
    <p:extLst>
      <p:ext uri="{BB962C8B-B14F-4D97-AF65-F5344CB8AC3E}">
        <p14:creationId xmlns:p14="http://schemas.microsoft.com/office/powerpoint/2010/main" val="816386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画面のスクリーンショット&#10;&#10;自動的に生成された説明">
            <a:extLst>
              <a:ext uri="{FF2B5EF4-FFF2-40B4-BE49-F238E27FC236}">
                <a16:creationId xmlns:a16="http://schemas.microsoft.com/office/drawing/2014/main" id="{6B55C781-60AF-4B79-ACED-7288EDCCC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85054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C34AE98-8CAB-496A-B319-44B51E967824}"/>
              </a:ext>
            </a:extLst>
          </p:cNvPr>
          <p:cNvSpPr txBox="1"/>
          <p:nvPr/>
        </p:nvSpPr>
        <p:spPr>
          <a:xfrm>
            <a:off x="220481" y="1425642"/>
            <a:ext cx="3125039" cy="4708981"/>
          </a:xfrm>
          <a:prstGeom prst="rect">
            <a:avLst/>
          </a:prstGeom>
          <a:noFill/>
        </p:spPr>
        <p:txBody>
          <a:bodyPr wrap="square" rtlCol="0">
            <a:spAutoFit/>
          </a:bodyPr>
          <a:lstStyle/>
          <a:p>
            <a:r>
              <a:rPr kumimoji="1" lang="ja-JP" altLang="en-US" sz="2000" dirty="0"/>
              <a:t>匂い、香り</a:t>
            </a:r>
            <a:endParaRPr kumimoji="1" lang="en-US" altLang="ja-JP" sz="2000" dirty="0"/>
          </a:p>
          <a:p>
            <a:r>
              <a:rPr kumimoji="1" lang="en-US" altLang="ja-JP" sz="2000" dirty="0"/>
              <a:t>Smell or aroma or fragrance</a:t>
            </a:r>
          </a:p>
          <a:p>
            <a:endParaRPr kumimoji="1" lang="en-US" altLang="ja-JP" sz="2000" dirty="0"/>
          </a:p>
          <a:p>
            <a:r>
              <a:rPr kumimoji="1" lang="ja-JP" altLang="en-US" sz="2000" dirty="0"/>
              <a:t>鑑定士</a:t>
            </a:r>
            <a:r>
              <a:rPr kumimoji="1" lang="en-US" altLang="ja-JP" sz="2000" dirty="0"/>
              <a:t>, </a:t>
            </a:r>
            <a:r>
              <a:rPr kumimoji="1" lang="ja-JP" altLang="en-US" sz="2000" dirty="0"/>
              <a:t>識別</a:t>
            </a:r>
            <a:endParaRPr kumimoji="1" lang="en-US" altLang="ja-JP" sz="2000" dirty="0"/>
          </a:p>
          <a:p>
            <a:r>
              <a:rPr kumimoji="1" lang="en-US" altLang="ja-JP" sz="2000" dirty="0"/>
              <a:t>Appraiser,</a:t>
            </a:r>
          </a:p>
          <a:p>
            <a:r>
              <a:rPr kumimoji="1" lang="en-US" altLang="ja-JP" sz="2000" dirty="0"/>
              <a:t>Identification or Distinguish</a:t>
            </a:r>
          </a:p>
          <a:p>
            <a:endParaRPr kumimoji="1" lang="en-US" altLang="ja-JP" sz="2000" dirty="0"/>
          </a:p>
          <a:p>
            <a:r>
              <a:rPr kumimoji="1" lang="ja-JP" altLang="en-US" sz="2000" dirty="0"/>
              <a:t>センサー</a:t>
            </a:r>
            <a:endParaRPr kumimoji="1" lang="en-US" altLang="ja-JP" sz="2000" dirty="0"/>
          </a:p>
          <a:p>
            <a:r>
              <a:rPr kumimoji="1" lang="en-US" altLang="ja-JP" sz="2000" dirty="0"/>
              <a:t>Sensor or Sensing or Detector or Detection</a:t>
            </a:r>
          </a:p>
          <a:p>
            <a:pPr marL="342900" indent="-342900">
              <a:buFontTx/>
              <a:buChar char="-"/>
            </a:pPr>
            <a:r>
              <a:rPr kumimoji="1" lang="en-US" altLang="ja-JP" sz="2000" dirty="0"/>
              <a:t>Sens* or Detect*</a:t>
            </a:r>
          </a:p>
          <a:p>
            <a:endParaRPr kumimoji="1" lang="en-US" altLang="ja-JP" sz="2000" dirty="0"/>
          </a:p>
          <a:p>
            <a:r>
              <a:rPr kumimoji="1" lang="ja-JP" altLang="en-US" sz="2000" dirty="0"/>
              <a:t>分析</a:t>
            </a:r>
            <a:endParaRPr kumimoji="1" lang="en-US" altLang="ja-JP" sz="2000" dirty="0"/>
          </a:p>
          <a:p>
            <a:r>
              <a:rPr kumimoji="1" lang="en-US" altLang="ja-JP" sz="2000" dirty="0"/>
              <a:t>Analysis</a:t>
            </a:r>
          </a:p>
          <a:p>
            <a:r>
              <a:rPr kumimoji="1" lang="en-US" altLang="ja-JP" sz="2000" dirty="0"/>
              <a:t>- </a:t>
            </a:r>
            <a:r>
              <a:rPr kumimoji="1" lang="en-US" altLang="ja-JP" sz="2000" dirty="0" err="1"/>
              <a:t>Analy</a:t>
            </a:r>
            <a:r>
              <a:rPr kumimoji="1" lang="en-US" altLang="ja-JP" sz="2000" dirty="0"/>
              <a:t>*</a:t>
            </a:r>
            <a:endParaRPr kumimoji="1" lang="ja-JP" altLang="en-US" sz="2000" dirty="0"/>
          </a:p>
        </p:txBody>
      </p:sp>
      <p:sp>
        <p:nvSpPr>
          <p:cNvPr id="3" name="テキスト ボックス 2">
            <a:extLst>
              <a:ext uri="{FF2B5EF4-FFF2-40B4-BE49-F238E27FC236}">
                <a16:creationId xmlns:a16="http://schemas.microsoft.com/office/drawing/2014/main" id="{2D9E7749-0421-4D5D-9AC1-4E95A15FA885}"/>
              </a:ext>
            </a:extLst>
          </p:cNvPr>
          <p:cNvSpPr txBox="1"/>
          <p:nvPr/>
        </p:nvSpPr>
        <p:spPr>
          <a:xfrm>
            <a:off x="1111189" y="401933"/>
            <a:ext cx="7263527" cy="461665"/>
          </a:xfrm>
          <a:prstGeom prst="rect">
            <a:avLst/>
          </a:prstGeom>
          <a:noFill/>
        </p:spPr>
        <p:txBody>
          <a:bodyPr wrap="none" rtlCol="0">
            <a:spAutoFit/>
          </a:bodyPr>
          <a:lstStyle/>
          <a:p>
            <a:r>
              <a:rPr kumimoji="1" lang="ja-JP" altLang="en-US" sz="2400" dirty="0"/>
              <a:t>匂いの定量評価による識別に関する関連論文の調査</a:t>
            </a:r>
          </a:p>
        </p:txBody>
      </p:sp>
      <p:sp>
        <p:nvSpPr>
          <p:cNvPr id="4" name="テキスト ボックス 3">
            <a:extLst>
              <a:ext uri="{FF2B5EF4-FFF2-40B4-BE49-F238E27FC236}">
                <a16:creationId xmlns:a16="http://schemas.microsoft.com/office/drawing/2014/main" id="{0E3543DE-5CDB-4D96-BA6D-C2F18A9C9B97}"/>
              </a:ext>
            </a:extLst>
          </p:cNvPr>
          <p:cNvSpPr txBox="1"/>
          <p:nvPr/>
        </p:nvSpPr>
        <p:spPr>
          <a:xfrm>
            <a:off x="883174" y="902422"/>
            <a:ext cx="902811" cy="523220"/>
          </a:xfrm>
          <a:prstGeom prst="rect">
            <a:avLst/>
          </a:prstGeom>
          <a:noFill/>
        </p:spPr>
        <p:txBody>
          <a:bodyPr wrap="none" rtlCol="0">
            <a:spAutoFit/>
          </a:bodyPr>
          <a:lstStyle/>
          <a:p>
            <a:r>
              <a:rPr kumimoji="1" lang="ja-JP" altLang="en-US" sz="2800" dirty="0"/>
              <a:t>用語</a:t>
            </a:r>
          </a:p>
        </p:txBody>
      </p:sp>
      <p:grpSp>
        <p:nvGrpSpPr>
          <p:cNvPr id="5" name="グループ化 4">
            <a:extLst>
              <a:ext uri="{FF2B5EF4-FFF2-40B4-BE49-F238E27FC236}">
                <a16:creationId xmlns:a16="http://schemas.microsoft.com/office/drawing/2014/main" id="{4DD4701E-2DB6-4462-A6D9-FA4F830EDB84}"/>
              </a:ext>
            </a:extLst>
          </p:cNvPr>
          <p:cNvGrpSpPr/>
          <p:nvPr/>
        </p:nvGrpSpPr>
        <p:grpSpPr>
          <a:xfrm>
            <a:off x="3464166" y="1217877"/>
            <a:ext cx="5313893" cy="4789943"/>
            <a:chOff x="3470564" y="916426"/>
            <a:chExt cx="5313893" cy="4789943"/>
          </a:xfrm>
        </p:grpSpPr>
        <p:sp>
          <p:nvSpPr>
            <p:cNvPr id="6" name="楕円 5">
              <a:extLst>
                <a:ext uri="{FF2B5EF4-FFF2-40B4-BE49-F238E27FC236}">
                  <a16:creationId xmlns:a16="http://schemas.microsoft.com/office/drawing/2014/main" id="{BD67D766-2850-4EC5-8C62-39149D58171F}"/>
                </a:ext>
              </a:extLst>
            </p:cNvPr>
            <p:cNvSpPr/>
            <p:nvPr/>
          </p:nvSpPr>
          <p:spPr>
            <a:xfrm>
              <a:off x="3470564" y="2689570"/>
              <a:ext cx="2992578" cy="3016799"/>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350"/>
            </a:p>
          </p:txBody>
        </p:sp>
        <p:sp>
          <p:nvSpPr>
            <p:cNvPr id="7" name="楕円 6">
              <a:extLst>
                <a:ext uri="{FF2B5EF4-FFF2-40B4-BE49-F238E27FC236}">
                  <a16:creationId xmlns:a16="http://schemas.microsoft.com/office/drawing/2014/main" id="{5114320A-8272-4C29-92AB-9A2EC988505D}"/>
                </a:ext>
              </a:extLst>
            </p:cNvPr>
            <p:cNvSpPr/>
            <p:nvPr/>
          </p:nvSpPr>
          <p:spPr>
            <a:xfrm>
              <a:off x="4592773" y="916426"/>
              <a:ext cx="3179618" cy="325235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350"/>
            </a:p>
          </p:txBody>
        </p:sp>
        <p:sp>
          <p:nvSpPr>
            <p:cNvPr id="8" name="楕円 7">
              <a:extLst>
                <a:ext uri="{FF2B5EF4-FFF2-40B4-BE49-F238E27FC236}">
                  <a16:creationId xmlns:a16="http://schemas.microsoft.com/office/drawing/2014/main" id="{833FD348-ECD0-433B-8ED1-EB5755425F2E}"/>
                </a:ext>
              </a:extLst>
            </p:cNvPr>
            <p:cNvSpPr/>
            <p:nvPr/>
          </p:nvSpPr>
          <p:spPr>
            <a:xfrm>
              <a:off x="5834494" y="2757374"/>
              <a:ext cx="2893874" cy="2881190"/>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350"/>
            </a:p>
          </p:txBody>
        </p:sp>
        <p:sp>
          <p:nvSpPr>
            <p:cNvPr id="9" name="テキスト ボックス 8">
              <a:extLst>
                <a:ext uri="{FF2B5EF4-FFF2-40B4-BE49-F238E27FC236}">
                  <a16:creationId xmlns:a16="http://schemas.microsoft.com/office/drawing/2014/main" id="{596FFE12-0EE2-4960-8D50-37D1594CAAFB}"/>
                </a:ext>
              </a:extLst>
            </p:cNvPr>
            <p:cNvSpPr txBox="1"/>
            <p:nvPr/>
          </p:nvSpPr>
          <p:spPr>
            <a:xfrm>
              <a:off x="5069393" y="1207880"/>
              <a:ext cx="2702998" cy="369332"/>
            </a:xfrm>
            <a:prstGeom prst="rect">
              <a:avLst/>
            </a:prstGeom>
            <a:noFill/>
          </p:spPr>
          <p:txBody>
            <a:bodyPr wrap="square">
              <a:spAutoFit/>
            </a:bodyPr>
            <a:lstStyle/>
            <a:p>
              <a:r>
                <a:rPr kumimoji="1" lang="en-US" altLang="ja-JP" sz="1800" b="1" dirty="0"/>
                <a:t>Smell, aroma, fragrance</a:t>
              </a:r>
            </a:p>
          </p:txBody>
        </p:sp>
        <p:sp>
          <p:nvSpPr>
            <p:cNvPr id="10" name="テキスト ボックス 9">
              <a:extLst>
                <a:ext uri="{FF2B5EF4-FFF2-40B4-BE49-F238E27FC236}">
                  <a16:creationId xmlns:a16="http://schemas.microsoft.com/office/drawing/2014/main" id="{38B36BB0-80A7-4200-9061-46F51AAFAA7C}"/>
                </a:ext>
              </a:extLst>
            </p:cNvPr>
            <p:cNvSpPr txBox="1"/>
            <p:nvPr/>
          </p:nvSpPr>
          <p:spPr>
            <a:xfrm>
              <a:off x="3795327" y="3000747"/>
              <a:ext cx="1764999" cy="923330"/>
            </a:xfrm>
            <a:prstGeom prst="rect">
              <a:avLst/>
            </a:prstGeom>
            <a:noFill/>
          </p:spPr>
          <p:txBody>
            <a:bodyPr wrap="square">
              <a:spAutoFit/>
            </a:bodyPr>
            <a:lstStyle/>
            <a:p>
              <a:r>
                <a:rPr kumimoji="1" lang="en-US" altLang="ja-JP" sz="1800" b="1" dirty="0"/>
                <a:t>Appraiser</a:t>
              </a:r>
            </a:p>
            <a:p>
              <a:r>
                <a:rPr kumimoji="1" lang="en-US" altLang="ja-JP" b="1" dirty="0"/>
                <a:t>Identification</a:t>
              </a:r>
            </a:p>
            <a:p>
              <a:r>
                <a:rPr kumimoji="1" lang="en-US" altLang="ja-JP" sz="1800" b="1" dirty="0"/>
                <a:t>Distinguis</a:t>
              </a:r>
              <a:r>
                <a:rPr kumimoji="1" lang="en-US" altLang="ja-JP" b="1" dirty="0"/>
                <a:t>h</a:t>
              </a:r>
              <a:endParaRPr kumimoji="1" lang="en-US" altLang="ja-JP" sz="1800" b="1" dirty="0"/>
            </a:p>
          </p:txBody>
        </p:sp>
        <p:sp>
          <p:nvSpPr>
            <p:cNvPr id="11" name="テキスト ボックス 10">
              <a:extLst>
                <a:ext uri="{FF2B5EF4-FFF2-40B4-BE49-F238E27FC236}">
                  <a16:creationId xmlns:a16="http://schemas.microsoft.com/office/drawing/2014/main" id="{0A9A68E3-34B7-4A47-A6A3-DCC0DB57841E}"/>
                </a:ext>
              </a:extLst>
            </p:cNvPr>
            <p:cNvSpPr txBox="1"/>
            <p:nvPr/>
          </p:nvSpPr>
          <p:spPr>
            <a:xfrm>
              <a:off x="7581560" y="3225119"/>
              <a:ext cx="1202897" cy="707886"/>
            </a:xfrm>
            <a:prstGeom prst="rect">
              <a:avLst/>
            </a:prstGeom>
            <a:noFill/>
          </p:spPr>
          <p:txBody>
            <a:bodyPr wrap="square">
              <a:spAutoFit/>
            </a:bodyPr>
            <a:lstStyle/>
            <a:p>
              <a:r>
                <a:rPr kumimoji="1" lang="en-US" altLang="ja-JP" sz="2000" b="1" dirty="0"/>
                <a:t>Sensor</a:t>
              </a:r>
            </a:p>
            <a:p>
              <a:r>
                <a:rPr kumimoji="1" lang="en-US" altLang="ja-JP" sz="2000" b="1" dirty="0"/>
                <a:t>Detector</a:t>
              </a:r>
              <a:endParaRPr kumimoji="1" lang="ja-JP" altLang="en-US" sz="1600" b="1" dirty="0"/>
            </a:p>
          </p:txBody>
        </p:sp>
      </p:grpSp>
      <p:sp>
        <p:nvSpPr>
          <p:cNvPr id="13" name="テキスト ボックス 12">
            <a:extLst>
              <a:ext uri="{FF2B5EF4-FFF2-40B4-BE49-F238E27FC236}">
                <a16:creationId xmlns:a16="http://schemas.microsoft.com/office/drawing/2014/main" id="{C5103B34-BA17-4CE6-BB33-666BA78C5E17}"/>
              </a:ext>
            </a:extLst>
          </p:cNvPr>
          <p:cNvSpPr txBox="1"/>
          <p:nvPr/>
        </p:nvSpPr>
        <p:spPr>
          <a:xfrm>
            <a:off x="4865172" y="1920506"/>
            <a:ext cx="1366464" cy="300082"/>
          </a:xfrm>
          <a:prstGeom prst="rect">
            <a:avLst/>
          </a:prstGeom>
          <a:noFill/>
        </p:spPr>
        <p:txBody>
          <a:bodyPr wrap="none" rtlCol="0">
            <a:spAutoFit/>
          </a:bodyPr>
          <a:lstStyle/>
          <a:p>
            <a:r>
              <a:rPr lang="en-US" altLang="ja-JP" sz="1350" dirty="0"/>
              <a:t>Smell and aroma</a:t>
            </a:r>
          </a:p>
        </p:txBody>
      </p:sp>
      <p:sp>
        <p:nvSpPr>
          <p:cNvPr id="15" name="テキスト ボックス 14">
            <a:extLst>
              <a:ext uri="{FF2B5EF4-FFF2-40B4-BE49-F238E27FC236}">
                <a16:creationId xmlns:a16="http://schemas.microsoft.com/office/drawing/2014/main" id="{C42D9148-83AD-4780-A179-59333A283300}"/>
              </a:ext>
            </a:extLst>
          </p:cNvPr>
          <p:cNvSpPr txBox="1"/>
          <p:nvPr/>
        </p:nvSpPr>
        <p:spPr>
          <a:xfrm>
            <a:off x="4865172" y="2244498"/>
            <a:ext cx="1580241" cy="300082"/>
          </a:xfrm>
          <a:prstGeom prst="rect">
            <a:avLst/>
          </a:prstGeom>
          <a:noFill/>
        </p:spPr>
        <p:txBody>
          <a:bodyPr wrap="none" rtlCol="0">
            <a:spAutoFit/>
          </a:bodyPr>
          <a:lstStyle/>
          <a:p>
            <a:r>
              <a:rPr lang="en-US" altLang="ja-JP" sz="1350" dirty="0"/>
              <a:t>Smell and fragrance</a:t>
            </a:r>
          </a:p>
        </p:txBody>
      </p:sp>
      <p:sp>
        <p:nvSpPr>
          <p:cNvPr id="17" name="テキスト ボックス 16">
            <a:extLst>
              <a:ext uri="{FF2B5EF4-FFF2-40B4-BE49-F238E27FC236}">
                <a16:creationId xmlns:a16="http://schemas.microsoft.com/office/drawing/2014/main" id="{FA75AB47-0C28-4B84-9D34-1278C52CC1EE}"/>
              </a:ext>
            </a:extLst>
          </p:cNvPr>
          <p:cNvSpPr txBox="1"/>
          <p:nvPr/>
        </p:nvSpPr>
        <p:spPr>
          <a:xfrm>
            <a:off x="4958809" y="2607253"/>
            <a:ext cx="1287532" cy="300082"/>
          </a:xfrm>
          <a:prstGeom prst="rect">
            <a:avLst/>
          </a:prstGeom>
          <a:noFill/>
        </p:spPr>
        <p:txBody>
          <a:bodyPr wrap="none" rtlCol="0">
            <a:spAutoFit/>
          </a:bodyPr>
          <a:lstStyle/>
          <a:p>
            <a:r>
              <a:rPr lang="en-US" altLang="ja-JP" sz="1350" dirty="0"/>
              <a:t>Smell and scent</a:t>
            </a:r>
          </a:p>
        </p:txBody>
      </p:sp>
      <p:sp>
        <p:nvSpPr>
          <p:cNvPr id="19" name="テキスト ボックス 18">
            <a:extLst>
              <a:ext uri="{FF2B5EF4-FFF2-40B4-BE49-F238E27FC236}">
                <a16:creationId xmlns:a16="http://schemas.microsoft.com/office/drawing/2014/main" id="{72AABC96-F44C-4368-9AAE-C34ECDDC8369}"/>
              </a:ext>
            </a:extLst>
          </p:cNvPr>
          <p:cNvSpPr txBox="1"/>
          <p:nvPr/>
        </p:nvSpPr>
        <p:spPr>
          <a:xfrm>
            <a:off x="3665554" y="4258972"/>
            <a:ext cx="2234779" cy="307777"/>
          </a:xfrm>
          <a:prstGeom prst="rect">
            <a:avLst/>
          </a:prstGeom>
          <a:noFill/>
        </p:spPr>
        <p:txBody>
          <a:bodyPr wrap="none" rtlCol="0">
            <a:spAutoFit/>
          </a:bodyPr>
          <a:lstStyle/>
          <a:p>
            <a:r>
              <a:rPr kumimoji="1" lang="en-US" altLang="ja-JP" sz="1400" dirty="0"/>
              <a:t>Appraiser</a:t>
            </a:r>
            <a:r>
              <a:rPr lang="en-US" altLang="ja-JP" sz="1350" dirty="0"/>
              <a:t> and Identification</a:t>
            </a:r>
          </a:p>
        </p:txBody>
      </p:sp>
      <p:sp>
        <p:nvSpPr>
          <p:cNvPr id="21" name="テキスト ボックス 20">
            <a:extLst>
              <a:ext uri="{FF2B5EF4-FFF2-40B4-BE49-F238E27FC236}">
                <a16:creationId xmlns:a16="http://schemas.microsoft.com/office/drawing/2014/main" id="{D0CB05EE-DAAC-4BAB-BD19-81005691DAC3}"/>
              </a:ext>
            </a:extLst>
          </p:cNvPr>
          <p:cNvSpPr txBox="1"/>
          <p:nvPr/>
        </p:nvSpPr>
        <p:spPr>
          <a:xfrm>
            <a:off x="3701246" y="4650435"/>
            <a:ext cx="2070760" cy="307777"/>
          </a:xfrm>
          <a:prstGeom prst="rect">
            <a:avLst/>
          </a:prstGeom>
          <a:noFill/>
        </p:spPr>
        <p:txBody>
          <a:bodyPr wrap="none" rtlCol="0">
            <a:spAutoFit/>
          </a:bodyPr>
          <a:lstStyle/>
          <a:p>
            <a:r>
              <a:rPr kumimoji="1" lang="en-US" altLang="ja-JP" sz="1400" dirty="0"/>
              <a:t>Appraiser</a:t>
            </a:r>
            <a:r>
              <a:rPr lang="en-US" altLang="ja-JP" sz="1350" dirty="0"/>
              <a:t> and Distinguish</a:t>
            </a:r>
          </a:p>
        </p:txBody>
      </p:sp>
      <p:sp>
        <p:nvSpPr>
          <p:cNvPr id="23" name="テキスト ボックス 22">
            <a:extLst>
              <a:ext uri="{FF2B5EF4-FFF2-40B4-BE49-F238E27FC236}">
                <a16:creationId xmlns:a16="http://schemas.microsoft.com/office/drawing/2014/main" id="{B46FF0F4-6E60-4938-B044-89A888C97682}"/>
              </a:ext>
            </a:extLst>
          </p:cNvPr>
          <p:cNvSpPr txBox="1"/>
          <p:nvPr/>
        </p:nvSpPr>
        <p:spPr>
          <a:xfrm>
            <a:off x="6850516" y="4455179"/>
            <a:ext cx="2215683" cy="369332"/>
          </a:xfrm>
          <a:prstGeom prst="rect">
            <a:avLst/>
          </a:prstGeom>
          <a:noFill/>
        </p:spPr>
        <p:txBody>
          <a:bodyPr wrap="square">
            <a:spAutoFit/>
          </a:bodyPr>
          <a:lstStyle/>
          <a:p>
            <a:r>
              <a:rPr kumimoji="1" lang="en-US" altLang="ja-JP" sz="1800" dirty="0"/>
              <a:t>Sensor,  Detector</a:t>
            </a:r>
            <a:endParaRPr lang="ja-JP" altLang="en-US" dirty="0"/>
          </a:p>
        </p:txBody>
      </p:sp>
      <p:sp>
        <p:nvSpPr>
          <p:cNvPr id="25" name="テキスト ボックス 24">
            <a:extLst>
              <a:ext uri="{FF2B5EF4-FFF2-40B4-BE49-F238E27FC236}">
                <a16:creationId xmlns:a16="http://schemas.microsoft.com/office/drawing/2014/main" id="{1B3F7B4A-483A-4987-B530-6366BA0138E5}"/>
              </a:ext>
            </a:extLst>
          </p:cNvPr>
          <p:cNvSpPr txBox="1"/>
          <p:nvPr/>
        </p:nvSpPr>
        <p:spPr>
          <a:xfrm>
            <a:off x="6456744" y="4881866"/>
            <a:ext cx="1752596" cy="307777"/>
          </a:xfrm>
          <a:prstGeom prst="rect">
            <a:avLst/>
          </a:prstGeom>
          <a:noFill/>
        </p:spPr>
        <p:txBody>
          <a:bodyPr wrap="none" rtlCol="0">
            <a:spAutoFit/>
          </a:bodyPr>
          <a:lstStyle/>
          <a:p>
            <a:r>
              <a:rPr kumimoji="1" lang="en-US" altLang="ja-JP" sz="1400" dirty="0"/>
              <a:t>Sensor and </a:t>
            </a:r>
            <a:r>
              <a:rPr kumimoji="1" lang="ja-JP" altLang="en-US" sz="1400" dirty="0"/>
              <a:t> </a:t>
            </a:r>
            <a:r>
              <a:rPr kumimoji="1" lang="en-US" altLang="ja-JP" sz="1400" dirty="0"/>
              <a:t>Detector</a:t>
            </a:r>
            <a:r>
              <a:rPr lang="en-US" altLang="ja-JP" sz="1350" dirty="0"/>
              <a:t> </a:t>
            </a:r>
          </a:p>
        </p:txBody>
      </p:sp>
    </p:spTree>
    <p:extLst>
      <p:ext uri="{BB962C8B-B14F-4D97-AF65-F5344CB8AC3E}">
        <p14:creationId xmlns:p14="http://schemas.microsoft.com/office/powerpoint/2010/main" val="2243354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10;&#10;自動的に生成された説明">
            <a:extLst>
              <a:ext uri="{FF2B5EF4-FFF2-40B4-BE49-F238E27FC236}">
                <a16:creationId xmlns:a16="http://schemas.microsoft.com/office/drawing/2014/main" id="{5AA53CE3-0D3E-4704-BBD7-4DB4752A21D2}"/>
              </a:ext>
            </a:extLst>
          </p:cNvPr>
          <p:cNvPicPr>
            <a:picLocks noChangeAspect="1"/>
          </p:cNvPicPr>
          <p:nvPr/>
        </p:nvPicPr>
        <p:blipFill rotWithShape="1">
          <a:blip r:embed="rId2">
            <a:extLst>
              <a:ext uri="{28A0092B-C50C-407E-A947-70E740481C1C}">
                <a14:useLocalDpi xmlns:a14="http://schemas.microsoft.com/office/drawing/2010/main" val="0"/>
              </a:ext>
            </a:extLst>
          </a:blip>
          <a:srcRect t="12270" b="4894"/>
          <a:stretch/>
        </p:blipFill>
        <p:spPr>
          <a:xfrm>
            <a:off x="0" y="1459150"/>
            <a:ext cx="9144000" cy="4260715"/>
          </a:xfrm>
          <a:prstGeom prst="rect">
            <a:avLst/>
          </a:prstGeom>
        </p:spPr>
      </p:pic>
      <p:sp>
        <p:nvSpPr>
          <p:cNvPr id="4" name="テキスト ボックス 3">
            <a:extLst>
              <a:ext uri="{FF2B5EF4-FFF2-40B4-BE49-F238E27FC236}">
                <a16:creationId xmlns:a16="http://schemas.microsoft.com/office/drawing/2014/main" id="{1258C8A4-44E9-4958-BC7C-F4E8859EE512}"/>
              </a:ext>
            </a:extLst>
          </p:cNvPr>
          <p:cNvSpPr txBox="1"/>
          <p:nvPr/>
        </p:nvSpPr>
        <p:spPr>
          <a:xfrm>
            <a:off x="0" y="379379"/>
            <a:ext cx="1107996" cy="369332"/>
          </a:xfrm>
          <a:prstGeom prst="rect">
            <a:avLst/>
          </a:prstGeom>
          <a:noFill/>
        </p:spPr>
        <p:txBody>
          <a:bodyPr wrap="none" rtlCol="0">
            <a:spAutoFit/>
          </a:bodyPr>
          <a:lstStyle/>
          <a:p>
            <a:r>
              <a:rPr kumimoji="1" lang="ja-JP" altLang="en-US" dirty="0"/>
              <a:t>論文抽出</a:t>
            </a:r>
          </a:p>
        </p:txBody>
      </p:sp>
      <p:sp>
        <p:nvSpPr>
          <p:cNvPr id="5" name="テキスト ボックス 4">
            <a:extLst>
              <a:ext uri="{FF2B5EF4-FFF2-40B4-BE49-F238E27FC236}">
                <a16:creationId xmlns:a16="http://schemas.microsoft.com/office/drawing/2014/main" id="{2DE07792-57EB-4588-975A-A5B56B0C98F5}"/>
              </a:ext>
            </a:extLst>
          </p:cNvPr>
          <p:cNvSpPr txBox="1"/>
          <p:nvPr/>
        </p:nvSpPr>
        <p:spPr>
          <a:xfrm>
            <a:off x="0" y="919264"/>
            <a:ext cx="2810256" cy="369332"/>
          </a:xfrm>
          <a:prstGeom prst="rect">
            <a:avLst/>
          </a:prstGeom>
          <a:noFill/>
        </p:spPr>
        <p:txBody>
          <a:bodyPr wrap="none" rtlCol="0">
            <a:spAutoFit/>
          </a:bodyPr>
          <a:lstStyle/>
          <a:p>
            <a:r>
              <a:rPr kumimoji="1" lang="en-US" altLang="ja-JP" dirty="0"/>
              <a:t>Vector Result</a:t>
            </a:r>
            <a:r>
              <a:rPr kumimoji="1" lang="ja-JP" altLang="en-US" dirty="0"/>
              <a:t>の結果をみた</a:t>
            </a:r>
          </a:p>
        </p:txBody>
      </p:sp>
    </p:spTree>
    <p:extLst>
      <p:ext uri="{BB962C8B-B14F-4D97-AF65-F5344CB8AC3E}">
        <p14:creationId xmlns:p14="http://schemas.microsoft.com/office/powerpoint/2010/main" val="3071629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E069066-CC7F-4E01-9DEF-378BB01E029B}"/>
              </a:ext>
            </a:extLst>
          </p:cNvPr>
          <p:cNvSpPr txBox="1"/>
          <p:nvPr/>
        </p:nvSpPr>
        <p:spPr>
          <a:xfrm>
            <a:off x="-68094" y="1036878"/>
            <a:ext cx="9144000" cy="2492990"/>
          </a:xfrm>
          <a:prstGeom prst="rect">
            <a:avLst/>
          </a:prstGeom>
          <a:noFill/>
        </p:spPr>
        <p:txBody>
          <a:bodyPr wrap="square">
            <a:spAutoFit/>
          </a:bodyPr>
          <a:lstStyle/>
          <a:p>
            <a:r>
              <a:rPr lang="en-US" altLang="ja-JP" sz="1400" b="1" dirty="0"/>
              <a:t>34</a:t>
            </a:r>
            <a:r>
              <a:rPr lang="ja-JP" altLang="en-US" sz="1400" b="1" dirty="0"/>
              <a:t>種類の市販ラガービールについて、ホップの苦味酸、フェノール酸、ポリフェノール含有量を分析</a:t>
            </a:r>
            <a:r>
              <a:rPr lang="ja-JP" altLang="en-US" sz="1400" dirty="0"/>
              <a:t>しました。分析データに基づいて、これらの</a:t>
            </a:r>
            <a:r>
              <a:rPr lang="ja-JP" altLang="en-US" sz="1400" b="1" dirty="0"/>
              <a:t>ビールは様々な原材料とホッピング方法で製造されていることが明らか</a:t>
            </a:r>
            <a:r>
              <a:rPr lang="ja-JP" altLang="en-US" sz="1400" dirty="0"/>
              <a:t>になりました。</a:t>
            </a:r>
            <a:endParaRPr lang="en-US" altLang="ja-JP" sz="1400" dirty="0"/>
          </a:p>
          <a:p>
            <a:r>
              <a:rPr lang="ja-JP" altLang="en-US" sz="1400" b="1" dirty="0"/>
              <a:t>主成分分析</a:t>
            </a:r>
            <a:r>
              <a:rPr lang="ja-JP" altLang="en-US" sz="1400" dirty="0"/>
              <a:t>は、分析された苦味成分の濃度が異なる</a:t>
            </a:r>
            <a:r>
              <a:rPr lang="en-US" altLang="ja-JP" sz="1400" dirty="0"/>
              <a:t>10</a:t>
            </a:r>
            <a:r>
              <a:rPr lang="ja-JP" altLang="en-US" sz="1400" dirty="0"/>
              <a:t>種類のビールのサブセットを選択するために使用されました。これらのビールを官能的に評価し、ホップの酸とポリフェノールのプロファイルの違いが苦味の特徴に与える影響を判断しました。</a:t>
            </a:r>
            <a:endParaRPr lang="en-US" altLang="ja-JP" sz="1400" dirty="0"/>
          </a:p>
          <a:p>
            <a:r>
              <a:rPr lang="ja-JP" altLang="en-US" sz="1400" dirty="0"/>
              <a:t>ポリフェノールとホップ酸の含有量が高いビールは、苦味が「きつい」「進行性」であると認識され、一方、従来のホップを使用していることが明らかなビールは、苦味が「シャープ」「インスタント」であると認識されました。また、テトラヒドロ</a:t>
            </a:r>
            <a:r>
              <a:rPr lang="en-US" altLang="ja-JP" sz="1400" dirty="0"/>
              <a:t>-</a:t>
            </a:r>
            <a:r>
              <a:rPr lang="ja-JP" altLang="en-US" sz="1400" dirty="0"/>
              <a:t>イソ</a:t>
            </a:r>
            <a:r>
              <a:rPr lang="en-US" altLang="ja-JP" sz="1400" dirty="0"/>
              <a:t>-α-</a:t>
            </a:r>
            <a:r>
              <a:rPr lang="ja-JP" altLang="en-US" sz="1400" dirty="0"/>
              <a:t>酸を含むビールは、苦味が「減少している」、「丸みを帯びている」、「酸味が強い」と認識されました。醸造家が採用したホッピング戦略は、ビールの苦味知覚の性質、時間的プロファイル、強度に影響を与えます</a:t>
            </a:r>
            <a:r>
              <a:rPr lang="ja-JP" altLang="en-US" sz="1600" dirty="0"/>
              <a:t>。</a:t>
            </a:r>
          </a:p>
        </p:txBody>
      </p:sp>
      <p:sp>
        <p:nvSpPr>
          <p:cNvPr id="5" name="Rectangle 2">
            <a:extLst>
              <a:ext uri="{FF2B5EF4-FFF2-40B4-BE49-F238E27FC236}">
                <a16:creationId xmlns:a16="http://schemas.microsoft.com/office/drawing/2014/main" id="{3EAC65AE-03BF-4D20-9D45-1AE238C12A35}"/>
              </a:ext>
            </a:extLst>
          </p:cNvPr>
          <p:cNvSpPr>
            <a:spLocks noChangeArrowheads="1"/>
          </p:cNvSpPr>
          <p:nvPr/>
        </p:nvSpPr>
        <p:spPr bwMode="auto">
          <a:xfrm>
            <a:off x="0" y="447239"/>
            <a:ext cx="87767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ja-JP" b="1" i="0" dirty="0">
                <a:solidFill>
                  <a:srgbClr val="FF0000"/>
                </a:solidFill>
                <a:effectLst/>
                <a:latin typeface="Merriweather"/>
              </a:rPr>
              <a:t>The impact of hop bitter acid and polyphenol profiles on the perceived bitterness of beer</a:t>
            </a:r>
            <a:r>
              <a:rPr kumimoji="0" lang="ja-JP" altLang="ja-JP" sz="1600" b="0" i="0" u="none" strike="noStrike" cap="none" normalizeH="0" baseline="0" dirty="0">
                <a:ln>
                  <a:noFill/>
                </a:ln>
                <a:solidFill>
                  <a:srgbClr val="FF0000"/>
                </a:solidFill>
                <a:effectLst/>
                <a:latin typeface="Arial" panose="020B0604020202020204" pitchFamily="34" charset="0"/>
                <a:ea typeface="Lato"/>
              </a:rPr>
              <a:t>e</a:t>
            </a:r>
            <a:endParaRPr kumimoji="0" lang="ja-JP" altLang="ja-JP" sz="1400"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solidFill>
                  <a:schemeClr val="tx1"/>
                </a:solidFill>
                <a:effectLst/>
                <a:latin typeface="Arial" panose="020B0604020202020204" pitchFamily="34" charset="0"/>
              </a:rPr>
              <a:t>Journal: Food chemistry | Author: O Oladokun; A Tarrega; S James; K Smart; J Hort; D Cook | 2016</a:t>
            </a:r>
            <a:r>
              <a:rPr kumimoji="0" lang="ja-JP" altLang="ja-JP" sz="800" b="0" i="0" u="none" strike="noStrike" cap="none" normalizeH="0" baseline="0" dirty="0">
                <a:ln>
                  <a:noFill/>
                </a:ln>
                <a:solidFill>
                  <a:schemeClr val="tx1"/>
                </a:solidFill>
                <a:effectLst/>
                <a:latin typeface="Arial" panose="020B0604020202020204" pitchFamily="34" charset="0"/>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6" name="テキスト ボックス 5">
            <a:extLst>
              <a:ext uri="{FF2B5EF4-FFF2-40B4-BE49-F238E27FC236}">
                <a16:creationId xmlns:a16="http://schemas.microsoft.com/office/drawing/2014/main" id="{57930DA9-170F-4F97-9233-2574B420146D}"/>
              </a:ext>
            </a:extLst>
          </p:cNvPr>
          <p:cNvSpPr txBox="1"/>
          <p:nvPr/>
        </p:nvSpPr>
        <p:spPr>
          <a:xfrm>
            <a:off x="0" y="116584"/>
            <a:ext cx="1338828" cy="369332"/>
          </a:xfrm>
          <a:prstGeom prst="rect">
            <a:avLst/>
          </a:prstGeom>
          <a:noFill/>
        </p:spPr>
        <p:txBody>
          <a:bodyPr wrap="none" rtlCol="0">
            <a:spAutoFit/>
          </a:bodyPr>
          <a:lstStyle/>
          <a:p>
            <a:r>
              <a:rPr kumimoji="1" lang="ja-JP" altLang="en-US" dirty="0"/>
              <a:t>論文の一部</a:t>
            </a:r>
          </a:p>
        </p:txBody>
      </p:sp>
      <p:sp>
        <p:nvSpPr>
          <p:cNvPr id="10" name="テキスト ボックス 9">
            <a:extLst>
              <a:ext uri="{FF2B5EF4-FFF2-40B4-BE49-F238E27FC236}">
                <a16:creationId xmlns:a16="http://schemas.microsoft.com/office/drawing/2014/main" id="{A32CE523-7F42-4FD1-A236-5AACC1EF526B}"/>
              </a:ext>
            </a:extLst>
          </p:cNvPr>
          <p:cNvSpPr txBox="1"/>
          <p:nvPr/>
        </p:nvSpPr>
        <p:spPr>
          <a:xfrm>
            <a:off x="0" y="4312865"/>
            <a:ext cx="9144000" cy="2462213"/>
          </a:xfrm>
          <a:prstGeom prst="rect">
            <a:avLst/>
          </a:prstGeom>
          <a:noFill/>
        </p:spPr>
        <p:txBody>
          <a:bodyPr wrap="square">
            <a:spAutoFit/>
          </a:bodyPr>
          <a:lstStyle/>
          <a:p>
            <a:r>
              <a:rPr lang="ja-JP" altLang="en-US" sz="1400" b="1" dirty="0"/>
              <a:t>ガスクロマトグラフィー質量分析法と組み合わせたヘッドスペース固相マイクロ抽出法</a:t>
            </a:r>
            <a:r>
              <a:rPr lang="en-US" altLang="ja-JP" sz="1400" b="1" dirty="0"/>
              <a:t>(HS-SPME)</a:t>
            </a:r>
            <a:r>
              <a:rPr lang="ja-JP" altLang="en-US" sz="1400" b="1" dirty="0"/>
              <a:t>を開発</a:t>
            </a:r>
            <a:r>
              <a:rPr lang="ja-JP" altLang="en-US" sz="1400" dirty="0"/>
              <a:t>し、ヴァルポリチェッラ</a:t>
            </a:r>
            <a:r>
              <a:rPr lang="en-US" altLang="ja-JP" sz="1400" dirty="0"/>
              <a:t>(</a:t>
            </a:r>
            <a:r>
              <a:rPr lang="ja-JP" altLang="en-US" sz="1400" dirty="0"/>
              <a:t>イタリア、ヴェネト州</a:t>
            </a:r>
            <a:r>
              <a:rPr lang="en-US" altLang="ja-JP" sz="1400" dirty="0"/>
              <a:t>)</a:t>
            </a:r>
            <a:r>
              <a:rPr lang="ja-JP" altLang="en-US" sz="1400" dirty="0"/>
              <a:t>の限られた地域で生産された</a:t>
            </a:r>
            <a:r>
              <a:rPr lang="en-US" altLang="ja-JP" sz="1400" dirty="0"/>
              <a:t>3</a:t>
            </a:r>
            <a:r>
              <a:rPr lang="ja-JP" altLang="en-US" sz="1400" dirty="0"/>
              <a:t>つのイタリアの代表的なワイン、ヴァルポリチェッラ、アマローネ、レシオトの揮発性アロマのフィンガープリントを取得するために適用しました。</a:t>
            </a:r>
            <a:r>
              <a:rPr lang="en-US" altLang="ja-JP" sz="1400" dirty="0"/>
              <a:t>3</a:t>
            </a:r>
            <a:r>
              <a:rPr lang="ja-JP" altLang="en-US" sz="1400" dirty="0"/>
              <a:t>つのタイプの違いは、主に醸造前のブドウの枯れ時間の違いに関連しており、これは揮発性のアロマ化合物の濃度と開発に強く影響を与えます。合計</a:t>
            </a:r>
            <a:r>
              <a:rPr lang="en-US" altLang="ja-JP" sz="1400" dirty="0"/>
              <a:t>22</a:t>
            </a:r>
            <a:r>
              <a:rPr lang="ja-JP" altLang="en-US" sz="1400" dirty="0"/>
              <a:t>種類のワイン（ヴァルポリチェッラ</a:t>
            </a:r>
            <a:r>
              <a:rPr lang="en-US" altLang="ja-JP" sz="1400" dirty="0"/>
              <a:t>7</a:t>
            </a:r>
            <a:r>
              <a:rPr lang="ja-JP" altLang="en-US" sz="1400" dirty="0"/>
              <a:t>種、アマローネ</a:t>
            </a:r>
            <a:r>
              <a:rPr lang="en-US" altLang="ja-JP" sz="1400" dirty="0"/>
              <a:t>10</a:t>
            </a:r>
            <a:r>
              <a:rPr lang="ja-JP" altLang="en-US" sz="1400" dirty="0"/>
              <a:t>種、レキオト</a:t>
            </a:r>
            <a:r>
              <a:rPr lang="en-US" altLang="ja-JP" sz="1400" dirty="0"/>
              <a:t>5</a:t>
            </a:r>
            <a:r>
              <a:rPr lang="ja-JP" altLang="en-US" sz="1400" dirty="0"/>
              <a:t>種）について、異なる製品を区別し、同じ製品を異なるブランドと差別化する可能性を評価することを目的として、アロマの揮発性プロファイルの観点から特徴付けを行った。データの化学的評価のために、一方向分散分析</a:t>
            </a:r>
            <a:r>
              <a:rPr lang="en-US" altLang="ja-JP" sz="1400" dirty="0"/>
              <a:t>(ANOVA)</a:t>
            </a:r>
            <a:r>
              <a:rPr lang="ja-JP" altLang="en-US" sz="1400" dirty="0"/>
              <a:t>、</a:t>
            </a:r>
            <a:r>
              <a:rPr lang="ja-JP" altLang="en-US" sz="1400" b="1" dirty="0"/>
              <a:t>主成分分析</a:t>
            </a:r>
            <a:r>
              <a:rPr lang="en-US" altLang="ja-JP" sz="1400" b="1" dirty="0"/>
              <a:t>(PCA)</a:t>
            </a:r>
            <a:r>
              <a:rPr lang="ja-JP" altLang="en-US" sz="1400" b="1" dirty="0"/>
              <a:t>および階層的クラスタ分析</a:t>
            </a:r>
            <a:r>
              <a:rPr lang="en-US" altLang="ja-JP" sz="1400" b="1" dirty="0"/>
              <a:t>(HCA)</a:t>
            </a:r>
            <a:r>
              <a:rPr lang="ja-JP" altLang="en-US" sz="1400" b="1" dirty="0"/>
              <a:t>がテスト</a:t>
            </a:r>
            <a:r>
              <a:rPr lang="ja-JP" altLang="en-US" sz="1400" dirty="0"/>
              <a:t>されました。採用されたすべての化学分析ツールは、</a:t>
            </a:r>
            <a:r>
              <a:rPr lang="en-US" altLang="ja-JP" sz="1400" b="1" dirty="0"/>
              <a:t>3</a:t>
            </a:r>
            <a:r>
              <a:rPr lang="ja-JP" altLang="en-US" sz="1400" b="1" dirty="0"/>
              <a:t>つの製品を区別することを可能</a:t>
            </a:r>
            <a:r>
              <a:rPr lang="ja-JP" altLang="en-US" sz="1400" dirty="0"/>
              <a:t>にします。より興味深いのは、異なるワイナリーの同じ製品（アマローネ、レキオト）を区別するためのケモメトリクス・アプローチの能力であり、このようにして、ワインのブランドに依存した典型性を特徴付けるためのこのアプローチの可能性を示している。</a:t>
            </a:r>
          </a:p>
        </p:txBody>
      </p:sp>
      <p:sp>
        <p:nvSpPr>
          <p:cNvPr id="11" name="Rectangle 3">
            <a:extLst>
              <a:ext uri="{FF2B5EF4-FFF2-40B4-BE49-F238E27FC236}">
                <a16:creationId xmlns:a16="http://schemas.microsoft.com/office/drawing/2014/main" id="{009D77DF-7875-43DA-B37D-129B94863F05}"/>
              </a:ext>
            </a:extLst>
          </p:cNvPr>
          <p:cNvSpPr>
            <a:spLocks noChangeArrowheads="1"/>
          </p:cNvSpPr>
          <p:nvPr/>
        </p:nvSpPr>
        <p:spPr bwMode="auto">
          <a:xfrm>
            <a:off x="-34047" y="3644367"/>
            <a:ext cx="907590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600" b="1" i="0" u="none" strike="noStrike" cap="none" normalizeH="0" baseline="0" dirty="0">
                <a:ln>
                  <a:noFill/>
                </a:ln>
                <a:solidFill>
                  <a:srgbClr val="FF0000"/>
                </a:solidFill>
                <a:effectLst/>
                <a:latin typeface="Arial" panose="020B0604020202020204" pitchFamily="34" charset="0"/>
                <a:ea typeface="Lato"/>
              </a:rPr>
              <a:t>Brand-dependent volatile fingerprinting of Italian wines from Valpolicella.</a:t>
            </a:r>
            <a:endParaRPr kumimoji="0" lang="ja-JP" altLang="ja-JP" sz="1600"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effectLst/>
                <a:latin typeface="Arial" panose="020B0604020202020204" pitchFamily="34" charset="0"/>
              </a:rPr>
              <a:t>Journal: Journal of chromatography. A | Author: C Dall'Asta; M Cirlini; E Morini; G Galaverna | 2011 </a:t>
            </a:r>
          </a:p>
        </p:txBody>
      </p:sp>
    </p:spTree>
    <p:extLst>
      <p:ext uri="{BB962C8B-B14F-4D97-AF65-F5344CB8AC3E}">
        <p14:creationId xmlns:p14="http://schemas.microsoft.com/office/powerpoint/2010/main" val="3683740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9F0FC20-E4A0-4AC5-9277-A34BC0A179E7}"/>
              </a:ext>
            </a:extLst>
          </p:cNvPr>
          <p:cNvSpPr txBox="1"/>
          <p:nvPr/>
        </p:nvSpPr>
        <p:spPr>
          <a:xfrm>
            <a:off x="0" y="77907"/>
            <a:ext cx="1338828" cy="369332"/>
          </a:xfrm>
          <a:prstGeom prst="rect">
            <a:avLst/>
          </a:prstGeom>
          <a:noFill/>
        </p:spPr>
        <p:txBody>
          <a:bodyPr wrap="none" rtlCol="0">
            <a:spAutoFit/>
          </a:bodyPr>
          <a:lstStyle/>
          <a:p>
            <a:r>
              <a:rPr kumimoji="1" lang="ja-JP" altLang="en-US" dirty="0"/>
              <a:t>論文の一部</a:t>
            </a:r>
          </a:p>
        </p:txBody>
      </p:sp>
      <p:sp>
        <p:nvSpPr>
          <p:cNvPr id="4" name="テキスト ボックス 3">
            <a:extLst>
              <a:ext uri="{FF2B5EF4-FFF2-40B4-BE49-F238E27FC236}">
                <a16:creationId xmlns:a16="http://schemas.microsoft.com/office/drawing/2014/main" id="{422265F8-8C23-4621-A762-D0080F183E19}"/>
              </a:ext>
            </a:extLst>
          </p:cNvPr>
          <p:cNvSpPr txBox="1"/>
          <p:nvPr/>
        </p:nvSpPr>
        <p:spPr>
          <a:xfrm>
            <a:off x="-1" y="1314933"/>
            <a:ext cx="9144000" cy="1600438"/>
          </a:xfrm>
          <a:prstGeom prst="rect">
            <a:avLst/>
          </a:prstGeom>
          <a:noFill/>
        </p:spPr>
        <p:txBody>
          <a:bodyPr wrap="square">
            <a:spAutoFit/>
          </a:bodyPr>
          <a:lstStyle/>
          <a:p>
            <a:r>
              <a:rPr lang="ja-JP" altLang="en-US" sz="1400" dirty="0"/>
              <a:t>ガスクロマトグラフィー燃焼同位体比質量分析法（</a:t>
            </a:r>
            <a:r>
              <a:rPr lang="en-US" altLang="ja-JP" sz="1400" dirty="0"/>
              <a:t>GC-C-IRMS</a:t>
            </a:r>
            <a:r>
              <a:rPr lang="ja-JP" altLang="en-US" sz="1400" dirty="0"/>
              <a:t>）は、ヘッドスペース固相抽出法（</a:t>
            </a:r>
            <a:r>
              <a:rPr lang="en-US" altLang="ja-JP" sz="1400" dirty="0"/>
              <a:t>HS-SPME</a:t>
            </a:r>
            <a:r>
              <a:rPr lang="ja-JP" altLang="en-US" sz="1400" dirty="0"/>
              <a:t>）を用いて採取された主要な揮発性化合物の分析に適したツールであり、リンゴのアロマの真正性評価に適している。今回の研究では、実験室で生産された</a:t>
            </a:r>
            <a:r>
              <a:rPr lang="en-US" altLang="ja-JP" sz="1400" dirty="0"/>
              <a:t>18</a:t>
            </a:r>
            <a:r>
              <a:rPr lang="ja-JP" altLang="en-US" sz="1400" dirty="0"/>
              <a:t>種類のりんごのアロマサンプルと市販の</a:t>
            </a:r>
            <a:r>
              <a:rPr lang="en-US" altLang="ja-JP" sz="1400" dirty="0"/>
              <a:t>15</a:t>
            </a:r>
            <a:r>
              <a:rPr lang="ja-JP" altLang="en-US" sz="1400" dirty="0"/>
              <a:t>種類のりんごの回収アロマサンプルを分析し、</a:t>
            </a:r>
            <a:r>
              <a:rPr lang="en-US" altLang="ja-JP" sz="1400" dirty="0"/>
              <a:t>16</a:t>
            </a:r>
            <a:r>
              <a:rPr lang="ja-JP" altLang="en-US" sz="1400" dirty="0"/>
              <a:t>種類のアロマ化合物の</a:t>
            </a:r>
            <a:r>
              <a:rPr lang="en-US" altLang="ja-JP" sz="1400" dirty="0"/>
              <a:t>δ13C</a:t>
            </a:r>
            <a:r>
              <a:rPr lang="ja-JP" altLang="en-US" sz="1400" dirty="0"/>
              <a:t>値のデータベースを構築しました。いわゆる天然アロマ製品の分析では、データに偽りがある可能性はあるものの、予想される真正範囲内の</a:t>
            </a:r>
            <a:r>
              <a:rPr lang="en-US" altLang="ja-JP" sz="1400" dirty="0"/>
              <a:t>δ13C</a:t>
            </a:r>
            <a:r>
              <a:rPr lang="ja-JP" altLang="en-US" sz="1400" dirty="0"/>
              <a:t>値が得られた。この方法の感度は、単純な同位体マスバランス計算により評価した。合成化合物の添加量が数十％であれば、ほとんどの芳香族物質で改竄同定が可能である。</a:t>
            </a:r>
          </a:p>
        </p:txBody>
      </p:sp>
      <p:sp>
        <p:nvSpPr>
          <p:cNvPr id="5" name="Rectangle 1">
            <a:extLst>
              <a:ext uri="{FF2B5EF4-FFF2-40B4-BE49-F238E27FC236}">
                <a16:creationId xmlns:a16="http://schemas.microsoft.com/office/drawing/2014/main" id="{A5C2FD77-D216-4F48-A4EC-6099316A18D2}"/>
              </a:ext>
            </a:extLst>
          </p:cNvPr>
          <p:cNvSpPr>
            <a:spLocks noChangeArrowheads="1"/>
          </p:cNvSpPr>
          <p:nvPr/>
        </p:nvSpPr>
        <p:spPr bwMode="auto">
          <a:xfrm>
            <a:off x="1" y="468771"/>
            <a:ext cx="914399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1" i="0" u="none" strike="noStrike" cap="none" normalizeH="0" baseline="0" dirty="0">
                <a:ln>
                  <a:noFill/>
                </a:ln>
                <a:solidFill>
                  <a:srgbClr val="FF0000"/>
                </a:solidFill>
                <a:effectLst/>
                <a:latin typeface="Arial" panose="020B0604020202020204" pitchFamily="34" charset="0"/>
                <a:ea typeface="Lato"/>
              </a:rPr>
              <a:t>Authentication of key aroma compounds in apple using stable isotope approach.</a:t>
            </a:r>
            <a:endParaRPr kumimoji="0" lang="ja-JP" altLang="ja-JP"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effectLst/>
                <a:latin typeface="Arial" panose="020B0604020202020204" pitchFamily="34" charset="0"/>
              </a:rPr>
              <a:t>Journal: Food chemistry | Author: L Strojnik; M Stopar; E Zlatič; D Kokalj; MN Gril; B Ženko; M Žnidaršič</a:t>
            </a:r>
            <a:r>
              <a:rPr kumimoji="0" lang="en-US" altLang="ja-JP" sz="14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dirty="0">
                <a:ln>
                  <a:noFill/>
                </a:ln>
                <a:effectLst/>
                <a:latin typeface="Arial" panose="020B0604020202020204" pitchFamily="34" charset="0"/>
              </a:rPr>
              <a:t>M Bohanec; BM Boshkovska; M Luštrek; A Gradišek; D Potočnik; N Ogrinc | 2019 </a:t>
            </a:r>
          </a:p>
        </p:txBody>
      </p:sp>
      <p:sp>
        <p:nvSpPr>
          <p:cNvPr id="7" name="テキスト ボックス 6">
            <a:extLst>
              <a:ext uri="{FF2B5EF4-FFF2-40B4-BE49-F238E27FC236}">
                <a16:creationId xmlns:a16="http://schemas.microsoft.com/office/drawing/2014/main" id="{E945888B-F628-4C13-8D46-E616E5ACFF3E}"/>
              </a:ext>
            </a:extLst>
          </p:cNvPr>
          <p:cNvSpPr txBox="1"/>
          <p:nvPr/>
        </p:nvSpPr>
        <p:spPr>
          <a:xfrm>
            <a:off x="-1" y="3670120"/>
            <a:ext cx="9144000" cy="3231654"/>
          </a:xfrm>
          <a:prstGeom prst="rect">
            <a:avLst/>
          </a:prstGeom>
          <a:noFill/>
        </p:spPr>
        <p:txBody>
          <a:bodyPr wrap="square">
            <a:spAutoFit/>
          </a:bodyPr>
          <a:lstStyle/>
          <a:p>
            <a:r>
              <a:rPr lang="ja-JP" altLang="en-US" sz="1200" dirty="0"/>
              <a:t>この研究の目的は、高品質の加工ジュース製品を生産する可能性のあるフロリダ州の高級トマト品種の風味を特徴づけることであった。高品質のフロリダ産プラムトマト品種</a:t>
            </a:r>
            <a:r>
              <a:rPr lang="en-US" altLang="ja-JP" sz="1200" dirty="0"/>
              <a:t>(</a:t>
            </a:r>
            <a:r>
              <a:rPr lang="ja-JP" altLang="en-US" sz="1200" dirty="0"/>
              <a:t>ガーデンジェム</a:t>
            </a:r>
            <a:r>
              <a:rPr lang="en-US" altLang="ja-JP" sz="1200" dirty="0"/>
              <a:t>)</a:t>
            </a:r>
            <a:r>
              <a:rPr lang="ja-JP" altLang="en-US" sz="1200" dirty="0"/>
              <a:t>と典型的な食料品店のプラムトマト品種</a:t>
            </a:r>
            <a:r>
              <a:rPr lang="en-US" altLang="ja-JP" sz="1200" dirty="0"/>
              <a:t>(</a:t>
            </a:r>
            <a:r>
              <a:rPr lang="ja-JP" altLang="en-US" sz="1200" dirty="0"/>
              <a:t>ローマ</a:t>
            </a:r>
            <a:r>
              <a:rPr lang="en-US" altLang="ja-JP" sz="1200" dirty="0"/>
              <a:t>)</a:t>
            </a:r>
            <a:r>
              <a:rPr lang="ja-JP" altLang="en-US" sz="1200" dirty="0"/>
              <a:t>を無添加でトマトジュースに熱加工した。</a:t>
            </a:r>
            <a:r>
              <a:rPr lang="en-US" altLang="ja-JP" sz="1200" dirty="0"/>
              <a:t>2</a:t>
            </a:r>
            <a:r>
              <a:rPr lang="ja-JP" altLang="en-US" sz="1200" dirty="0"/>
              <a:t>つのパイロット製品と一般的に市販されているトマトジュース（低ナトリウムで砂糖と香料を添加したもの）を官能評価と機器分析を用いて比較した。これらの製品中のフレーバー化合物は、ダイナミックヘッドスペースパージおよび</a:t>
            </a:r>
            <a:r>
              <a:rPr lang="ja-JP" altLang="en-US" sz="1200" b="1" dirty="0"/>
              <a:t>トラップ</a:t>
            </a:r>
            <a:r>
              <a:rPr lang="en-US" altLang="ja-JP" sz="1200" b="1" dirty="0"/>
              <a:t>-</a:t>
            </a:r>
            <a:r>
              <a:rPr lang="ja-JP" altLang="en-US" sz="1200" b="1" dirty="0"/>
              <a:t>ガスクロマトグラフィー</a:t>
            </a:r>
            <a:r>
              <a:rPr lang="en-US" altLang="ja-JP" sz="1200" b="1" dirty="0"/>
              <a:t>-</a:t>
            </a:r>
            <a:r>
              <a:rPr lang="ja-JP" altLang="en-US" sz="1200" b="1" dirty="0"/>
              <a:t>質量分析法（</a:t>
            </a:r>
            <a:r>
              <a:rPr lang="en-US" altLang="ja-JP" sz="1200" b="1" dirty="0"/>
              <a:t>PT-GC-MS</a:t>
            </a:r>
            <a:r>
              <a:rPr lang="ja-JP" altLang="en-US" sz="1200" dirty="0"/>
              <a:t>）を用いて、</a:t>
            </a:r>
            <a:r>
              <a:rPr lang="en-US" altLang="ja-JP" sz="1200" dirty="0"/>
              <a:t>MS</a:t>
            </a:r>
            <a:r>
              <a:rPr lang="ja-JP" altLang="en-US" sz="1200" dirty="0"/>
              <a:t>ライブラリの一致および保持指数によって同定され、内部標準を用いて半定量された。色、均一性、全体的な嗜好性、トマトの風味、甘味、食感をヘドニックスケールを用いて評価した。</a:t>
            </a:r>
            <a:r>
              <a:rPr lang="ja-JP" altLang="en-US" sz="1200" b="1" dirty="0"/>
              <a:t>官能データと風味データの分析</a:t>
            </a:r>
            <a:r>
              <a:rPr lang="ja-JP" altLang="en-US" sz="1200" dirty="0"/>
              <a:t>には、</a:t>
            </a:r>
            <a:r>
              <a:rPr lang="ja-JP" altLang="en-US" sz="1200" b="1" dirty="0"/>
              <a:t>分散分析、相関分析、主成分分析</a:t>
            </a:r>
            <a:r>
              <a:rPr lang="ja-JP" altLang="en-US" sz="1200" dirty="0"/>
              <a:t>を用いた。</a:t>
            </a:r>
            <a:r>
              <a:rPr lang="en-US" altLang="ja-JP" sz="1200" dirty="0"/>
              <a:t>3</a:t>
            </a:r>
            <a:r>
              <a:rPr lang="ja-JP" altLang="en-US" sz="1200" dirty="0"/>
              <a:t>つの製品の中で、ガーデンジェムジュースは、両季節の</a:t>
            </a:r>
            <a:r>
              <a:rPr lang="en-US" altLang="ja-JP" sz="1200" dirty="0"/>
              <a:t>119</a:t>
            </a:r>
            <a:r>
              <a:rPr lang="ja-JP" altLang="en-US" sz="1200" dirty="0"/>
              <a:t>人の消費者パネラーによって、総合的な好感度、トマトの風味、甘味の評価が有意に高かった（</a:t>
            </a:r>
            <a:r>
              <a:rPr lang="en-US" altLang="ja-JP" sz="1200" dirty="0"/>
              <a:t>P &lt; 0.05</a:t>
            </a:r>
            <a:r>
              <a:rPr lang="ja-JP" altLang="en-US" sz="1200" dirty="0"/>
              <a:t>）。ガーデンジェムジュースは、甘味・フルーティーに関連する</a:t>
            </a:r>
            <a:r>
              <a:rPr lang="en-US" altLang="ja-JP" sz="1200" dirty="0"/>
              <a:t>3</a:t>
            </a:r>
            <a:r>
              <a:rPr lang="ja-JP" altLang="en-US" sz="1200" dirty="0"/>
              <a:t>つの香りの化合物をより多く含んでいることがわかった。</a:t>
            </a:r>
            <a:r>
              <a:rPr lang="en-US" altLang="ja-JP" sz="1200" dirty="0"/>
              <a:t>6-</a:t>
            </a:r>
            <a:r>
              <a:rPr lang="ja-JP" altLang="en-US" sz="1200" dirty="0"/>
              <a:t>メチル</a:t>
            </a:r>
            <a:r>
              <a:rPr lang="en-US" altLang="ja-JP" sz="1200" dirty="0"/>
              <a:t>-5-</a:t>
            </a:r>
            <a:r>
              <a:rPr lang="ja-JP" altLang="en-US" sz="1200" dirty="0"/>
              <a:t>ヘプテン</a:t>
            </a:r>
            <a:r>
              <a:rPr lang="en-US" altLang="ja-JP" sz="1200" dirty="0"/>
              <a:t>-2-</a:t>
            </a:r>
            <a:r>
              <a:rPr lang="ja-JP" altLang="en-US" sz="1200" dirty="0"/>
              <a:t>オン、リナロール、</a:t>
            </a:r>
            <a:r>
              <a:rPr lang="en-US" altLang="ja-JP" sz="1200" dirty="0"/>
              <a:t>β-</a:t>
            </a:r>
            <a:r>
              <a:rPr lang="ja-JP" altLang="en-US" sz="1200" dirty="0"/>
              <a:t>イオノンである。市販のトマトジュースは、メイラード反応関連の</a:t>
            </a:r>
            <a:r>
              <a:rPr lang="ja-JP" altLang="en-US" sz="1200" b="1" dirty="0"/>
              <a:t>香気成分</a:t>
            </a:r>
            <a:r>
              <a:rPr lang="ja-JP" altLang="en-US" sz="1200" dirty="0"/>
              <a:t>であるフルフラール、ジメチルスルフィドの含有量が多く、緑色関連の香気成分）の含有量が最も少なかった。ロマトマトジュースの風味プロファイルは、ヘキサナールおよび２</a:t>
            </a:r>
            <a:r>
              <a:rPr lang="en-US" altLang="ja-JP" sz="1200" dirty="0"/>
              <a:t>-</a:t>
            </a:r>
            <a:r>
              <a:rPr lang="ja-JP" altLang="en-US" sz="1200" dirty="0"/>
              <a:t>イソブチルチアゾールの含有量が実質的に少ないことを除いて、ガーデンジェムジュースに類似していた。化合物</a:t>
            </a:r>
            <a:r>
              <a:rPr lang="en-US" altLang="ja-JP" sz="1200" dirty="0"/>
              <a:t>β-</a:t>
            </a:r>
            <a:r>
              <a:rPr lang="ja-JP" altLang="en-US" sz="1200" dirty="0"/>
              <a:t>イオノンは、市販のものとローマ産のもののどちらからも検出されなかった。この研究は、高品質のトマトを使用することで、より美味しいトマト加工品を作ることができることを実証しています。この研究はまた、感覚的な嗜好性が、既存の市販品よりも市場での優位性をもたらす可能性があることも示しています。ガーデンジェムは、トマト加工品に望ましい風味属性を付与する可能性がある。この研究はまた、製品開発者に、トマトの風味の様々な側面についての感覚的な観察結果を反映して、どのフレーバー揮発性物質が最も適しているかについての洞察を提供する可能性があります。</a:t>
            </a:r>
          </a:p>
        </p:txBody>
      </p:sp>
      <p:sp>
        <p:nvSpPr>
          <p:cNvPr id="8" name="Rectangle 2">
            <a:extLst>
              <a:ext uri="{FF2B5EF4-FFF2-40B4-BE49-F238E27FC236}">
                <a16:creationId xmlns:a16="http://schemas.microsoft.com/office/drawing/2014/main" id="{CDC66771-E3A2-4441-B655-A183C33A0310}"/>
              </a:ext>
            </a:extLst>
          </p:cNvPr>
          <p:cNvSpPr>
            <a:spLocks noChangeArrowheads="1"/>
          </p:cNvSpPr>
          <p:nvPr/>
        </p:nvSpPr>
        <p:spPr bwMode="auto">
          <a:xfrm>
            <a:off x="0" y="2938232"/>
            <a:ext cx="84230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1" i="0" u="none" strike="noStrike" cap="none" normalizeH="0" baseline="0" dirty="0">
                <a:ln>
                  <a:noFill/>
                </a:ln>
                <a:solidFill>
                  <a:srgbClr val="FF0000"/>
                </a:solidFill>
                <a:effectLst/>
                <a:latin typeface="Arial" panose="020B0604020202020204" pitchFamily="34" charset="0"/>
                <a:ea typeface="Lato"/>
              </a:rPr>
              <a:t>Sensory and Flavor Characteristics of Tomato Juice from Garden Gem and Roma Tomatoes with </a:t>
            </a:r>
            <a:endParaRPr kumimoji="0" lang="en-US" altLang="ja-JP" sz="1400" b="1" i="0" u="none" strike="noStrike" cap="none" normalizeH="0" baseline="0" dirty="0">
              <a:ln>
                <a:noFill/>
              </a:ln>
              <a:solidFill>
                <a:srgbClr val="FF0000"/>
              </a:solidFill>
              <a:effectLst/>
              <a:latin typeface="Arial" panose="020B0604020202020204" pitchFamily="34" charset="0"/>
              <a:ea typeface="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1" i="0" u="none" strike="noStrike" cap="none" normalizeH="0" baseline="0" dirty="0">
                <a:ln>
                  <a:noFill/>
                </a:ln>
                <a:solidFill>
                  <a:srgbClr val="FF0000"/>
                </a:solidFill>
                <a:effectLst/>
                <a:latin typeface="Arial" panose="020B0604020202020204" pitchFamily="34" charset="0"/>
                <a:ea typeface="Lato"/>
              </a:rPr>
              <a:t>Comparison</a:t>
            </a:r>
            <a:r>
              <a:rPr lang="en-US" altLang="ja-JP" sz="1400" b="1" dirty="0">
                <a:solidFill>
                  <a:srgbClr val="FF0000"/>
                </a:solidFill>
                <a:latin typeface="Arial" panose="020B0604020202020204" pitchFamily="34" charset="0"/>
                <a:ea typeface="Lato"/>
              </a:rPr>
              <a:t> </a:t>
            </a:r>
            <a:r>
              <a:rPr kumimoji="0" lang="ja-JP" altLang="ja-JP" sz="1400" b="1" i="0" u="none" strike="noStrike" cap="none" normalizeH="0" baseline="0" dirty="0">
                <a:ln>
                  <a:noFill/>
                </a:ln>
                <a:solidFill>
                  <a:srgbClr val="FF0000"/>
                </a:solidFill>
                <a:effectLst/>
                <a:latin typeface="Arial" panose="020B0604020202020204" pitchFamily="34" charset="0"/>
                <a:ea typeface="Lato"/>
              </a:rPr>
              <a:t>to</a:t>
            </a:r>
            <a:r>
              <a:rPr lang="en-US" altLang="ja-JP" sz="1400" b="1" dirty="0">
                <a:solidFill>
                  <a:srgbClr val="FF0000"/>
                </a:solidFill>
                <a:latin typeface="Arial" panose="020B0604020202020204" pitchFamily="34" charset="0"/>
                <a:ea typeface="Lato"/>
              </a:rPr>
              <a:t> </a:t>
            </a:r>
            <a:r>
              <a:rPr kumimoji="0" lang="ja-JP" altLang="ja-JP" sz="1400" b="1" i="0" u="none" strike="noStrike" cap="none" normalizeH="0" baseline="0" dirty="0">
                <a:ln>
                  <a:noFill/>
                </a:ln>
                <a:solidFill>
                  <a:srgbClr val="FF0000"/>
                </a:solidFill>
                <a:effectLst/>
                <a:latin typeface="Arial" panose="020B0604020202020204" pitchFamily="34" charset="0"/>
                <a:ea typeface="Lato"/>
              </a:rPr>
              <a:t>Commercial Tomato Juice.</a:t>
            </a:r>
            <a:endParaRPr kumimoji="0" lang="ja-JP" altLang="ja-JP" sz="1200"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i="0" u="none" strike="noStrike" cap="none" normalizeH="0" baseline="0" dirty="0">
                <a:ln>
                  <a:noFill/>
                </a:ln>
                <a:effectLst/>
                <a:latin typeface="Arial" panose="020B0604020202020204" pitchFamily="34" charset="0"/>
              </a:rPr>
              <a:t>Journal: Journal of food science | Author: Y Zhu; CA Sims; HJ Klee; PJ Sarnoski | 2018</a:t>
            </a:r>
            <a:r>
              <a:rPr kumimoji="0" lang="ja-JP" altLang="ja-JP" sz="700" i="0" u="none" strike="noStrike" cap="none" normalizeH="0" baseline="0" dirty="0">
                <a:ln>
                  <a:noFill/>
                </a:ln>
                <a:effectLst/>
                <a:latin typeface="Arial" panose="020B0604020202020204" pitchFamily="34" charset="0"/>
              </a:rPr>
              <a:t> </a:t>
            </a:r>
            <a:endParaRPr kumimoji="0" lang="ja-JP" altLang="ja-JP" sz="180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147695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9F0FC20-E4A0-4AC5-9277-A34BC0A179E7}"/>
              </a:ext>
            </a:extLst>
          </p:cNvPr>
          <p:cNvSpPr txBox="1"/>
          <p:nvPr/>
        </p:nvSpPr>
        <p:spPr>
          <a:xfrm>
            <a:off x="0" y="77907"/>
            <a:ext cx="1338828" cy="369332"/>
          </a:xfrm>
          <a:prstGeom prst="rect">
            <a:avLst/>
          </a:prstGeom>
          <a:noFill/>
        </p:spPr>
        <p:txBody>
          <a:bodyPr wrap="none" rtlCol="0">
            <a:spAutoFit/>
          </a:bodyPr>
          <a:lstStyle/>
          <a:p>
            <a:r>
              <a:rPr kumimoji="1" lang="ja-JP" altLang="en-US" dirty="0"/>
              <a:t>論文の一部</a:t>
            </a:r>
          </a:p>
        </p:txBody>
      </p:sp>
      <p:sp>
        <p:nvSpPr>
          <p:cNvPr id="4" name="テキスト ボックス 3">
            <a:extLst>
              <a:ext uri="{FF2B5EF4-FFF2-40B4-BE49-F238E27FC236}">
                <a16:creationId xmlns:a16="http://schemas.microsoft.com/office/drawing/2014/main" id="{422265F8-8C23-4621-A762-D0080F183E19}"/>
              </a:ext>
            </a:extLst>
          </p:cNvPr>
          <p:cNvSpPr txBox="1"/>
          <p:nvPr/>
        </p:nvSpPr>
        <p:spPr>
          <a:xfrm>
            <a:off x="0" y="1478688"/>
            <a:ext cx="9144000" cy="2492990"/>
          </a:xfrm>
          <a:prstGeom prst="rect">
            <a:avLst/>
          </a:prstGeom>
          <a:noFill/>
        </p:spPr>
        <p:txBody>
          <a:bodyPr wrap="square">
            <a:spAutoFit/>
          </a:bodyPr>
          <a:lstStyle/>
          <a:p>
            <a:r>
              <a:rPr lang="ja-JP" altLang="en-US" sz="1200" dirty="0"/>
              <a:t>本研究では、異なる酸性化技術を用いて製造された高水分モッツァレラチーズの官能特性と揮発性有機化合物（</a:t>
            </a:r>
            <a:r>
              <a:rPr lang="en-US" altLang="ja-JP" sz="1200" dirty="0"/>
              <a:t>VOC</a:t>
            </a:r>
            <a:r>
              <a:rPr lang="ja-JP" altLang="en-US" sz="1200" dirty="0"/>
              <a:t>）プロファイルを比較した。同一酪農場で、天然乳清を用いた自動発酵（伝統的なバックスロッピング法）とクエン酸を用いた直接酸性化（工業的に最も利用されている技術）によりチーズを製造しました。同一農場の生乳を用いて、</a:t>
            </a:r>
            <a:r>
              <a:rPr lang="en-US" altLang="ja-JP" sz="1200" dirty="0"/>
              <a:t>2</a:t>
            </a:r>
            <a:r>
              <a:rPr lang="ja-JP" altLang="en-US" sz="1200" dirty="0"/>
              <a:t>月から</a:t>
            </a:r>
            <a:r>
              <a:rPr lang="en-US" altLang="ja-JP" sz="1200" dirty="0"/>
              <a:t>6</a:t>
            </a:r>
            <a:r>
              <a:rPr lang="ja-JP" altLang="en-US" sz="1200" dirty="0"/>
              <a:t>月にかけて</a:t>
            </a:r>
            <a:r>
              <a:rPr lang="en-US" altLang="ja-JP" sz="1200" dirty="0"/>
              <a:t>3</a:t>
            </a:r>
            <a:r>
              <a:rPr lang="ja-JP" altLang="en-US" sz="1200" dirty="0"/>
              <a:t>回のチーズ製造試験を行った。モッツァレラのサンプルは、化学的、微生物学的、官能的特性の評価と、</a:t>
            </a:r>
            <a:r>
              <a:rPr lang="ja-JP" altLang="en-US" sz="1200" b="1" dirty="0"/>
              <a:t>ガスクロマトグラフィー質量分析法と結合したヘッドスペース固相マイクロ抽出法による</a:t>
            </a:r>
            <a:r>
              <a:rPr lang="en-US" altLang="ja-JP" sz="1200" b="1" dirty="0"/>
              <a:t>VOC</a:t>
            </a:r>
            <a:r>
              <a:rPr lang="ja-JP" altLang="en-US" sz="1200" b="1" dirty="0"/>
              <a:t>分析</a:t>
            </a:r>
            <a:r>
              <a:rPr lang="ja-JP" altLang="en-US" sz="1200" dirty="0"/>
              <a:t>を受けました。</a:t>
            </a:r>
            <a:r>
              <a:rPr lang="en-US" altLang="ja-JP" sz="1200" dirty="0"/>
              <a:t>2</a:t>
            </a:r>
            <a:r>
              <a:rPr lang="ja-JP" altLang="en-US" sz="1200" dirty="0"/>
              <a:t>種類の製品の間に見られる微生物学的な違いは、異なる感覚と</a:t>
            </a:r>
            <a:r>
              <a:rPr lang="en-US" altLang="ja-JP" sz="1200" dirty="0"/>
              <a:t>VOC</a:t>
            </a:r>
            <a:r>
              <a:rPr lang="ja-JP" altLang="en-US" sz="1200" dirty="0"/>
              <a:t>プロファイルに反映されていた。チーズはパネルによって明確に識別され、伝統的なモッツァレラはより高い強度の属性を持っていました。最も識別しやすいのは、弾力性、全体的な臭気と味の強さ、酸味のあるミルクとフルーティーな野菜臭、酸味と後味であった。試験によって多少のばらつきが見られたが、伝統的な製品の</a:t>
            </a:r>
            <a:r>
              <a:rPr lang="en-US" altLang="ja-JP" sz="1200" dirty="0"/>
              <a:t>VOC</a:t>
            </a:r>
            <a:r>
              <a:rPr lang="ja-JP" altLang="en-US" sz="1200" dirty="0"/>
              <a:t>プロファイルは、直接酸性化によって得られたものよりもずっと複雑であった。どちらの製品においても、カルボニル化合物が最も多く、全体の約</a:t>
            </a:r>
            <a:r>
              <a:rPr lang="en-US" altLang="ja-JP" sz="1200" dirty="0"/>
              <a:t>50</a:t>
            </a:r>
            <a:r>
              <a:rPr lang="ja-JP" altLang="en-US" sz="1200" dirty="0"/>
              <a:t>％を占めていました。詳細には、サンプル全体で</a:t>
            </a:r>
            <a:r>
              <a:rPr lang="en-US" altLang="ja-JP" sz="1200" dirty="0"/>
              <a:t>51</a:t>
            </a:r>
            <a:r>
              <a:rPr lang="ja-JP" altLang="en-US" sz="1200" dirty="0"/>
              <a:t>種類の化合物が同定され、文献で入手可能な臭気閾値に基づいて臭気活性値を計算することにより、チーズの香りに対するそれらの寄与度を概算した。その結果、</a:t>
            </a:r>
            <a:r>
              <a:rPr lang="en-US" altLang="ja-JP" sz="1200" dirty="0"/>
              <a:t>12</a:t>
            </a:r>
            <a:r>
              <a:rPr lang="ja-JP" altLang="en-US" sz="1200" dirty="0"/>
              <a:t>種類の化合物のみが主要な役割を果たしているとの仮説を立てることができた。臭気活性物質の中で最も重要なのは、乳酸菌や酵母の代謝に由来する</a:t>
            </a:r>
            <a:r>
              <a:rPr lang="en-US" altLang="ja-JP" sz="1200" dirty="0"/>
              <a:t>3-</a:t>
            </a:r>
            <a:r>
              <a:rPr lang="ja-JP" altLang="en-US" sz="1200" dirty="0"/>
              <a:t>メチルブタナールであった。研究の結果は、模倣品から保護するという観点から、伝統的な製品の欧州連合</a:t>
            </a:r>
            <a:r>
              <a:rPr lang="en-US" altLang="ja-JP" sz="1200" dirty="0"/>
              <a:t>PDO</a:t>
            </a:r>
            <a:r>
              <a:rPr lang="ja-JP" altLang="en-US" sz="1200" dirty="0"/>
              <a:t>ラベリングの観点から非常に有用である可能性があります。</a:t>
            </a:r>
          </a:p>
        </p:txBody>
      </p:sp>
      <p:sp>
        <p:nvSpPr>
          <p:cNvPr id="5" name="Rectangle 1">
            <a:extLst>
              <a:ext uri="{FF2B5EF4-FFF2-40B4-BE49-F238E27FC236}">
                <a16:creationId xmlns:a16="http://schemas.microsoft.com/office/drawing/2014/main" id="{A5C2FD77-D216-4F48-A4EC-6099316A18D2}"/>
              </a:ext>
            </a:extLst>
          </p:cNvPr>
          <p:cNvSpPr>
            <a:spLocks noChangeArrowheads="1"/>
          </p:cNvSpPr>
          <p:nvPr/>
        </p:nvSpPr>
        <p:spPr bwMode="auto">
          <a:xfrm>
            <a:off x="1" y="623932"/>
            <a:ext cx="914399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600" b="1" i="0" dirty="0">
                <a:solidFill>
                  <a:srgbClr val="00B050"/>
                </a:solidFill>
                <a:effectLst/>
                <a:latin typeface="Lato"/>
              </a:rPr>
              <a:t>Short communication: Sensory characteristics and volatile organic compound profile of high-moisture mozzarella made by traditional and direct acidification technology.</a:t>
            </a:r>
          </a:p>
          <a:p>
            <a:pPr marL="0" marR="0" lvl="0" indent="0" algn="l" defTabSz="914400" rtl="0" eaLnBrk="0" fontAlgn="base" latinLnBrk="0" hangingPunct="0">
              <a:lnSpc>
                <a:spcPct val="100000"/>
              </a:lnSpc>
              <a:spcBef>
                <a:spcPct val="0"/>
              </a:spcBef>
              <a:spcAft>
                <a:spcPct val="0"/>
              </a:spcAft>
              <a:buClrTx/>
              <a:buSzTx/>
              <a:buFontTx/>
              <a:buNone/>
              <a:tabLst/>
            </a:pPr>
            <a:r>
              <a:rPr lang="en-US" altLang="ja-JP" sz="1200" b="0" i="0" dirty="0">
                <a:effectLst/>
                <a:latin typeface="Lato"/>
              </a:rPr>
              <a:t>Journal: Journal of dairy science | Author: G </a:t>
            </a:r>
            <a:r>
              <a:rPr lang="en-US" altLang="ja-JP" sz="1200" b="0" i="0" dirty="0" err="1">
                <a:effectLst/>
                <a:latin typeface="Lato"/>
              </a:rPr>
              <a:t>Natrella</a:t>
            </a:r>
            <a:r>
              <a:rPr lang="en-US" altLang="ja-JP" sz="1200" b="0" i="0" dirty="0">
                <a:effectLst/>
                <a:latin typeface="Lato"/>
              </a:rPr>
              <a:t>; M </a:t>
            </a:r>
            <a:r>
              <a:rPr lang="en-US" altLang="ja-JP" sz="1200" b="0" i="0" dirty="0" err="1">
                <a:effectLst/>
                <a:latin typeface="Lato"/>
              </a:rPr>
              <a:t>Faccia</a:t>
            </a:r>
            <a:r>
              <a:rPr lang="en-US" altLang="ja-JP" sz="1200" b="0" i="0" dirty="0">
                <a:effectLst/>
                <a:latin typeface="Lato"/>
              </a:rPr>
              <a:t>; JM Lorenzo; P De Palo; G </a:t>
            </a:r>
            <a:r>
              <a:rPr lang="en-US" altLang="ja-JP" sz="1200" b="0" i="0" dirty="0" err="1">
                <a:effectLst/>
                <a:latin typeface="Lato"/>
              </a:rPr>
              <a:t>Gambacorta</a:t>
            </a:r>
            <a:r>
              <a:rPr lang="en-US" altLang="ja-JP" sz="1200" b="0" i="0" dirty="0">
                <a:effectLst/>
                <a:latin typeface="Lato"/>
              </a:rPr>
              <a:t> | 2020</a:t>
            </a:r>
            <a:endParaRPr kumimoji="0" lang="ja-JP" altLang="ja-JP" sz="1200" b="0" i="0" u="none" strike="noStrike" cap="none" normalizeH="0" baseline="0" dirty="0">
              <a:ln>
                <a:noFill/>
              </a:ln>
              <a:effectLst/>
              <a:latin typeface="Arial" panose="020B0604020202020204" pitchFamily="34" charset="0"/>
            </a:endParaRPr>
          </a:p>
        </p:txBody>
      </p:sp>
      <p:sp>
        <p:nvSpPr>
          <p:cNvPr id="9" name="テキスト ボックス 8">
            <a:extLst>
              <a:ext uri="{FF2B5EF4-FFF2-40B4-BE49-F238E27FC236}">
                <a16:creationId xmlns:a16="http://schemas.microsoft.com/office/drawing/2014/main" id="{449CEBA2-1CFB-471B-B2B8-840B9381637F}"/>
              </a:ext>
            </a:extLst>
          </p:cNvPr>
          <p:cNvSpPr txBox="1"/>
          <p:nvPr/>
        </p:nvSpPr>
        <p:spPr>
          <a:xfrm>
            <a:off x="0" y="4876434"/>
            <a:ext cx="9144000" cy="1815882"/>
          </a:xfrm>
          <a:prstGeom prst="rect">
            <a:avLst/>
          </a:prstGeom>
          <a:noFill/>
        </p:spPr>
        <p:txBody>
          <a:bodyPr wrap="square">
            <a:spAutoFit/>
          </a:bodyPr>
          <a:lstStyle/>
          <a:p>
            <a:r>
              <a:rPr lang="ja-JP" altLang="en-US" sz="1400" dirty="0"/>
              <a:t>本研究では，食品工場の排ガス中に含まれる揮発性臭気性化合物の同定と合成，およびアルキルピラジンの生分解に関する研究を行っている。臭気排出試料の採取は、スチレン系ポリマーであるSuperQを含むフィルターチューブを備えたガスサンプラーを用いて行った。抽出物は極性の異なる溶媒で溶出した後、GC/MSおよび化学的マイクロリアクションにより分析した。提案された構造は、合成標準試料との分析データの比較により検証された。脂肪加工工場の排ガス中の主な成分は脂肪族アルデヒドであり、ヘキサナールに強く支配されていることがわかった。1,2,3,3,3-テトラメチルシクロヘキセンを同定したことから、目的化合物の構造証明には本物の標準試料の使用が不可欠であることがわかりました。チョコレート工場の排ガス中には、いくつかのカルボニル化合物とアルキル化ピラジンが確認されています。後者の生分解は核の水素化から始まる。</a:t>
            </a:r>
          </a:p>
        </p:txBody>
      </p:sp>
      <p:sp>
        <p:nvSpPr>
          <p:cNvPr id="6" name="Rectangle 1">
            <a:extLst>
              <a:ext uri="{FF2B5EF4-FFF2-40B4-BE49-F238E27FC236}">
                <a16:creationId xmlns:a16="http://schemas.microsoft.com/office/drawing/2014/main" id="{B2D0AF28-8F2C-4F93-A683-8A65B1C0416E}"/>
              </a:ext>
            </a:extLst>
          </p:cNvPr>
          <p:cNvSpPr>
            <a:spLocks noChangeArrowheads="1"/>
          </p:cNvSpPr>
          <p:nvPr/>
        </p:nvSpPr>
        <p:spPr bwMode="auto">
          <a:xfrm>
            <a:off x="-17380" y="4003220"/>
            <a:ext cx="9178759"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600" b="1" i="0" u="none" strike="noStrike" cap="none" normalizeH="0" baseline="0" dirty="0">
                <a:ln>
                  <a:noFill/>
                </a:ln>
                <a:solidFill>
                  <a:srgbClr val="FF0000"/>
                </a:solidFill>
                <a:effectLst/>
                <a:latin typeface="Arial" panose="020B0604020202020204" pitchFamily="34" charset="0"/>
                <a:ea typeface="Lato"/>
              </a:rPr>
              <a:t>Identification, structure elucidation, and synthesis of volatile compounds in the exhaust gas of food factories.</a:t>
            </a:r>
            <a:endParaRPr kumimoji="0" lang="ja-JP" altLang="ja-JP" sz="1400"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chemeClr val="tx1"/>
                </a:solidFill>
                <a:effectLst/>
                <a:latin typeface="Arial" panose="020B0604020202020204" pitchFamily="34" charset="0"/>
              </a:rPr>
              <a:t>Journal: Waste management (New York, N.Y.) | Author: S Nagorny; W Francke | 2005</a:t>
            </a:r>
            <a:r>
              <a:rPr kumimoji="0" lang="ja-JP" altLang="ja-JP" sz="600" b="0" i="0" u="none" strike="noStrike" cap="none" normalizeH="0" baseline="0" dirty="0">
                <a:ln>
                  <a:noFill/>
                </a:ln>
                <a:solidFill>
                  <a:schemeClr val="tx1"/>
                </a:solidFill>
                <a:effectLst/>
                <a:latin typeface="Arial" panose="020B0604020202020204" pitchFamily="34" charset="0"/>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4690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D9F714C-21C7-4A7C-8D82-FE415ED4C621}"/>
              </a:ext>
            </a:extLst>
          </p:cNvPr>
          <p:cNvSpPr txBox="1"/>
          <p:nvPr/>
        </p:nvSpPr>
        <p:spPr>
          <a:xfrm>
            <a:off x="0" y="940875"/>
            <a:ext cx="9144000" cy="2893100"/>
          </a:xfrm>
          <a:prstGeom prst="rect">
            <a:avLst/>
          </a:prstGeom>
          <a:noFill/>
        </p:spPr>
        <p:txBody>
          <a:bodyPr wrap="square">
            <a:spAutoFit/>
          </a:bodyPr>
          <a:lstStyle/>
          <a:p>
            <a:r>
              <a:rPr lang="ja-JP" altLang="en-US" sz="1400" dirty="0"/>
              <a:t>ガルナッチャ・ティントレラをベースにした3種類のワインについて、ベースワイン、自然甘口ワイン、自然甘口ワインと蒸留酒で強化して得られた他の甘口ワインとの混合物のアロマプロファイルを研究した。香りのフィンガープリントは、揮発性化合物のGC-MS分析と、匂いと味の官能分析によって追跡された。揮発性化合物の中では、ソトロン（73μg/L）とアセトイン（122μg/L）が自然甘口ワインに含まれる2つの主要な化合物であった。臭気については、ガルナッチャ・ティントレラのベースワインで最も支配的だったのは、フローラル、フルーティー、スパイシーな香りであった。その代わり、ブドウの木から離れた場所での乾燥の影響を受けた最も顕著な香りの系列は、フローラル、キャラメリゼ、ベジタブル・ウッドでした。最後に、人間の消費に適したエタノール96% (v/v)でのアルコール発酵のスイッチオフと、その後のオーク樽熟成によって影響を受けた臭気系列は、キャラメリゼとベジタルウッドでした。部分最小二乗検定（PLS-2）を用いて、官能データ（口と鼻で得られたデータ）間の相関関係を検出し、ガルナッチャ・ティントレラの赤ワインの風味についての現在の理解を深めることを最終的な目的としました。官能データセットの分析に基づいて、ガルナッチャ・ティントレラからベースワインと甘口ワインを分離するために最も重みのある記述子は、甘味、ドライフルーツ、キャラメル（甘口ワインの場合）と苦味、渋み、ゼラニウム（ベースワインの場合）であった。</a:t>
            </a:r>
          </a:p>
        </p:txBody>
      </p:sp>
      <p:sp>
        <p:nvSpPr>
          <p:cNvPr id="4" name="Rectangle 1">
            <a:extLst>
              <a:ext uri="{FF2B5EF4-FFF2-40B4-BE49-F238E27FC236}">
                <a16:creationId xmlns:a16="http://schemas.microsoft.com/office/drawing/2014/main" id="{184F053E-3B71-4BF3-9634-29DBBF9D9D6C}"/>
              </a:ext>
            </a:extLst>
          </p:cNvPr>
          <p:cNvSpPr>
            <a:spLocks noChangeArrowheads="1"/>
          </p:cNvSpPr>
          <p:nvPr/>
        </p:nvSpPr>
        <p:spPr bwMode="auto">
          <a:xfrm>
            <a:off x="0" y="447239"/>
            <a:ext cx="885210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1" i="0" u="none" strike="noStrike" cap="none" normalizeH="0" baseline="0" dirty="0">
                <a:ln>
                  <a:noFill/>
                </a:ln>
                <a:solidFill>
                  <a:srgbClr val="FF0000"/>
                </a:solidFill>
                <a:effectLst/>
                <a:latin typeface="Arial" panose="020B0604020202020204" pitchFamily="34" charset="0"/>
                <a:ea typeface="Lato"/>
              </a:rPr>
              <a:t>Aroma profile of Garnacha Tintorera-based sweet wines by chromatographic and sensorial analyses.</a:t>
            </a:r>
            <a:endParaRPr kumimoji="0" lang="ja-JP" altLang="ja-JP" sz="1200"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chemeClr val="tx1"/>
                </a:solidFill>
                <a:effectLst/>
                <a:latin typeface="Arial" panose="020B0604020202020204" pitchFamily="34" charset="0"/>
              </a:rPr>
              <a:t>Journal: Food chemistry | Author: R Noguerol-Pato; M González-Álvarez; C González-Barreiro; B Cancho-Grande; J Simal-Gándara | 2012</a:t>
            </a:r>
            <a:r>
              <a:rPr kumimoji="0" lang="ja-JP" altLang="ja-JP" sz="600" b="0" i="0" u="none" strike="noStrike" cap="none" normalizeH="0" baseline="0" dirty="0">
                <a:ln>
                  <a:noFill/>
                </a:ln>
                <a:solidFill>
                  <a:schemeClr val="tx1"/>
                </a:solidFill>
                <a:effectLst/>
                <a:latin typeface="Arial" panose="020B0604020202020204" pitchFamily="34" charset="0"/>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5" name="テキスト ボックス 4">
            <a:extLst>
              <a:ext uri="{FF2B5EF4-FFF2-40B4-BE49-F238E27FC236}">
                <a16:creationId xmlns:a16="http://schemas.microsoft.com/office/drawing/2014/main" id="{9D852D72-19BE-4F74-9935-549EB8AA1BB7}"/>
              </a:ext>
            </a:extLst>
          </p:cNvPr>
          <p:cNvSpPr txBox="1"/>
          <p:nvPr/>
        </p:nvSpPr>
        <p:spPr>
          <a:xfrm>
            <a:off x="0" y="77907"/>
            <a:ext cx="1338828" cy="369332"/>
          </a:xfrm>
          <a:prstGeom prst="rect">
            <a:avLst/>
          </a:prstGeom>
          <a:noFill/>
        </p:spPr>
        <p:txBody>
          <a:bodyPr wrap="none" rtlCol="0">
            <a:spAutoFit/>
          </a:bodyPr>
          <a:lstStyle/>
          <a:p>
            <a:r>
              <a:rPr kumimoji="1" lang="ja-JP" altLang="en-US" dirty="0"/>
              <a:t>論文の一部</a:t>
            </a:r>
          </a:p>
        </p:txBody>
      </p:sp>
      <p:sp>
        <p:nvSpPr>
          <p:cNvPr id="7" name="テキスト ボックス 6">
            <a:extLst>
              <a:ext uri="{FF2B5EF4-FFF2-40B4-BE49-F238E27FC236}">
                <a16:creationId xmlns:a16="http://schemas.microsoft.com/office/drawing/2014/main" id="{4BB571CA-CF9D-4F56-8CCB-8040F812961F}"/>
              </a:ext>
            </a:extLst>
          </p:cNvPr>
          <p:cNvSpPr txBox="1"/>
          <p:nvPr/>
        </p:nvSpPr>
        <p:spPr>
          <a:xfrm>
            <a:off x="0" y="4688969"/>
            <a:ext cx="9143999" cy="2246769"/>
          </a:xfrm>
          <a:prstGeom prst="rect">
            <a:avLst/>
          </a:prstGeom>
          <a:noFill/>
        </p:spPr>
        <p:txBody>
          <a:bodyPr wrap="square">
            <a:spAutoFit/>
          </a:bodyPr>
          <a:lstStyle/>
          <a:p>
            <a:r>
              <a:rPr lang="ja-JP" altLang="en-US" sz="1400" dirty="0"/>
              <a:t>グルテンフリーのベーカリー製品は通常、弱いアロマを示します。主な成分は小麦粉と澱粉で、これらは香りの前駆体を含んでいますが、低濃度では付加的な揮発性物質の原因となることもあります。静的ヘッドスペース(SHS)、固相マイクロエクストラクション(SPME)、溶媒支援型フレーバーエバポレーション(SAFE)とGC/QTOFを組み合わせて、コーンスターチ中の揮発分の分析における有効性を比較しました。SPME-GC/QTOFは、検出された化合物の数、LODs、再現性、簡便性などから、最も適した分析法として選択されました。この方法は、コーンスターチ中の揮発性物質の定量および異なるグルテンフリー小麦粉の定性比較に適用することに成功した。ヘキサナール、3-メチル-1-ブタノール、1-ペンタノール、1-オクテン-3-オール、酢酸、フルフラール、ベンズアルデヒド、(E)-2-ノネナール、フェニルエチルアルコール、短中鎖酸はすべての小麦粉とコーンスターチ中に検出された。キヌア粉とコーンスターチはピラジン類、テルペン類、エステル類の含有量が最も多く、テフ粉、そば粉、米粉は3/2-メチル-1-ブタノール、アセトイン、有機酸類の含有量が最も多かった。</a:t>
            </a:r>
          </a:p>
        </p:txBody>
      </p:sp>
      <p:sp>
        <p:nvSpPr>
          <p:cNvPr id="8" name="Rectangle 2">
            <a:extLst>
              <a:ext uri="{FF2B5EF4-FFF2-40B4-BE49-F238E27FC236}">
                <a16:creationId xmlns:a16="http://schemas.microsoft.com/office/drawing/2014/main" id="{AC828698-FCD5-4792-95E0-3147B10D25CD}"/>
              </a:ext>
            </a:extLst>
          </p:cNvPr>
          <p:cNvSpPr>
            <a:spLocks noChangeArrowheads="1"/>
          </p:cNvSpPr>
          <p:nvPr/>
        </p:nvSpPr>
        <p:spPr bwMode="auto">
          <a:xfrm>
            <a:off x="0" y="3979890"/>
            <a:ext cx="800251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1" i="0" u="none" strike="noStrike" cap="none" normalizeH="0" baseline="0" dirty="0">
                <a:ln>
                  <a:noFill/>
                </a:ln>
                <a:solidFill>
                  <a:srgbClr val="00B050"/>
                </a:solidFill>
                <a:effectLst/>
                <a:latin typeface="Arial" panose="020B0604020202020204" pitchFamily="34" charset="0"/>
                <a:ea typeface="Lato"/>
              </a:rPr>
              <a:t>Comparison of different extraction methodologies for the analysis of volatile compounds in </a:t>
            </a:r>
            <a:endParaRPr kumimoji="0" lang="en-US" altLang="ja-JP" sz="1400" b="1" i="0" u="none" strike="noStrike" cap="none" normalizeH="0" baseline="0" dirty="0">
              <a:ln>
                <a:noFill/>
              </a:ln>
              <a:solidFill>
                <a:srgbClr val="00B050"/>
              </a:solidFill>
              <a:effectLst/>
              <a:latin typeface="Arial" panose="020B0604020202020204" pitchFamily="34" charset="0"/>
              <a:ea typeface="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1" i="0" u="none" strike="noStrike" cap="none" normalizeH="0" baseline="0" dirty="0">
                <a:ln>
                  <a:noFill/>
                </a:ln>
                <a:solidFill>
                  <a:srgbClr val="00B050"/>
                </a:solidFill>
                <a:effectLst/>
                <a:latin typeface="Arial" panose="020B0604020202020204" pitchFamily="34" charset="0"/>
                <a:ea typeface="Lato"/>
              </a:rPr>
              <a:t>gluten-free flours and corn starch by GC/QTOF.</a:t>
            </a:r>
            <a:endParaRPr kumimoji="0" lang="ja-JP" altLang="ja-JP" sz="1400" b="1" i="0" u="none" strike="noStrike" cap="none" normalizeH="0" baseline="0" dirty="0">
              <a:ln>
                <a:noFill/>
              </a:ln>
              <a:solidFill>
                <a:srgbClr val="00B05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chemeClr val="tx1"/>
                </a:solidFill>
                <a:effectLst/>
                <a:latin typeface="Arial" panose="020B0604020202020204" pitchFamily="34" charset="0"/>
              </a:rPr>
              <a:t>Journal: Food chemistry | Author: J Pico; J Tapia; J Bernal; M Gómez | 2018</a:t>
            </a:r>
            <a:r>
              <a:rPr kumimoji="0" lang="ja-JP" altLang="ja-JP" sz="600" b="0" i="0" u="none" strike="noStrike" cap="none" normalizeH="0" baseline="0" dirty="0">
                <a:ln>
                  <a:noFill/>
                </a:ln>
                <a:solidFill>
                  <a:schemeClr val="tx1"/>
                </a:solidFill>
                <a:effectLst/>
                <a:latin typeface="Arial" panose="020B0604020202020204" pitchFamily="34" charset="0"/>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6471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D9F714C-21C7-4A7C-8D82-FE415ED4C621}"/>
              </a:ext>
            </a:extLst>
          </p:cNvPr>
          <p:cNvSpPr txBox="1"/>
          <p:nvPr/>
        </p:nvSpPr>
        <p:spPr>
          <a:xfrm>
            <a:off x="8166" y="1320899"/>
            <a:ext cx="9144000" cy="2492990"/>
          </a:xfrm>
          <a:prstGeom prst="rect">
            <a:avLst/>
          </a:prstGeom>
          <a:noFill/>
        </p:spPr>
        <p:txBody>
          <a:bodyPr wrap="square">
            <a:spAutoFit/>
          </a:bodyPr>
          <a:lstStyle/>
          <a:p>
            <a:r>
              <a:rPr lang="ja-JP" altLang="en-US" sz="1200" dirty="0"/>
              <a:t>本研究の目的は、雌羊乳を使用して製造されたインダストリアルチーズ（</a:t>
            </a:r>
            <a:r>
              <a:rPr lang="en-US" altLang="ja-JP" sz="1200" dirty="0"/>
              <a:t>IND</a:t>
            </a:r>
            <a:r>
              <a:rPr lang="ja-JP" altLang="en-US" sz="1200" dirty="0"/>
              <a:t>）とトラディショナルチーズ（</a:t>
            </a:r>
            <a:r>
              <a:rPr lang="en-US" altLang="ja-JP" sz="1200" dirty="0"/>
              <a:t>TRD</a:t>
            </a:r>
            <a:r>
              <a:rPr lang="ja-JP" altLang="en-US" sz="1200" dirty="0"/>
              <a:t>）の熟成期間中の総組成、タンパク質分解、揮発性および食感のプロファイルを決定することであった。分析の過程で、いくつかの物理化学的パラメータ、窒素分率、総遊離アミノ酸レベルにおいて、</a:t>
            </a:r>
            <a:r>
              <a:rPr lang="en-US" altLang="ja-JP" sz="1200" dirty="0"/>
              <a:t>TRD</a:t>
            </a:r>
            <a:r>
              <a:rPr lang="ja-JP" altLang="en-US" sz="1200" dirty="0"/>
              <a:t>タイプと</a:t>
            </a:r>
            <a:r>
              <a:rPr lang="en-US" altLang="ja-JP" sz="1200" dirty="0"/>
              <a:t>IND</a:t>
            </a:r>
            <a:r>
              <a:rPr lang="ja-JP" altLang="en-US" sz="1200" dirty="0"/>
              <a:t>タイプのチーズの間で統計的な違いが決定された。熟成期間中、</a:t>
            </a:r>
            <a:r>
              <a:rPr lang="en-US" altLang="ja-JP" sz="1200" dirty="0"/>
              <a:t>TRD</a:t>
            </a:r>
            <a:r>
              <a:rPr lang="ja-JP" altLang="en-US" sz="1200" dirty="0"/>
              <a:t>チーズよりも</a:t>
            </a:r>
            <a:r>
              <a:rPr lang="en-US" altLang="ja-JP" sz="1200" dirty="0"/>
              <a:t>IND</a:t>
            </a:r>
            <a:r>
              <a:rPr lang="ja-JP" altLang="en-US" sz="1200" dirty="0"/>
              <a:t>チーズの方が高いレベルのタンパク質分解が観察された。</a:t>
            </a:r>
            <a:r>
              <a:rPr lang="en-US" altLang="ja-JP" sz="1200" dirty="0"/>
              <a:t>180</a:t>
            </a:r>
            <a:r>
              <a:rPr lang="ja-JP" altLang="en-US" sz="1200" dirty="0"/>
              <a:t>日齢の</a:t>
            </a:r>
            <a:r>
              <a:rPr lang="en-US" altLang="ja-JP" sz="1200" dirty="0"/>
              <a:t>TRD</a:t>
            </a:r>
            <a:r>
              <a:rPr lang="ja-JP" altLang="en-US" sz="1200" dirty="0"/>
              <a:t>チーズでは、残留</a:t>
            </a:r>
            <a:r>
              <a:rPr lang="en-US" altLang="ja-JP" sz="1200" dirty="0"/>
              <a:t>β-</a:t>
            </a:r>
            <a:r>
              <a:rPr lang="ja-JP" altLang="en-US" sz="1200" dirty="0"/>
              <a:t>カゼインは</a:t>
            </a:r>
            <a:r>
              <a:rPr lang="en-US" altLang="ja-JP" sz="1200" dirty="0"/>
              <a:t>72.2</a:t>
            </a:r>
            <a:r>
              <a:rPr lang="ja-JP" altLang="en-US" sz="1200" dirty="0"/>
              <a:t>％、</a:t>
            </a:r>
            <a:r>
              <a:rPr lang="en-US" altLang="ja-JP" sz="1200" dirty="0"/>
              <a:t>αs-</a:t>
            </a:r>
            <a:r>
              <a:rPr lang="ja-JP" altLang="en-US" sz="1200" dirty="0"/>
              <a:t>カゼインは</a:t>
            </a:r>
            <a:r>
              <a:rPr lang="en-US" altLang="ja-JP" sz="1200" dirty="0"/>
              <a:t>48.7</a:t>
            </a:r>
            <a:r>
              <a:rPr lang="ja-JP" altLang="en-US" sz="1200" dirty="0"/>
              <a:t>％であったが、</a:t>
            </a:r>
            <a:r>
              <a:rPr lang="en-US" altLang="ja-JP" sz="1200" dirty="0"/>
              <a:t>TRD</a:t>
            </a:r>
            <a:r>
              <a:rPr lang="ja-JP" altLang="en-US" sz="1200" dirty="0"/>
              <a:t>チーズでは</a:t>
            </a:r>
            <a:r>
              <a:rPr lang="en-US" altLang="ja-JP" sz="1200" dirty="0"/>
              <a:t>52.2</a:t>
            </a:r>
            <a:r>
              <a:rPr lang="ja-JP" altLang="en-US" sz="1200" dirty="0"/>
              <a:t>％、</a:t>
            </a:r>
            <a:r>
              <a:rPr lang="en-US" altLang="ja-JP" sz="1200" dirty="0"/>
              <a:t>IND</a:t>
            </a:r>
            <a:r>
              <a:rPr lang="ja-JP" altLang="en-US" sz="1200" dirty="0"/>
              <a:t>チーズでは</a:t>
            </a:r>
            <a:r>
              <a:rPr lang="en-US" altLang="ja-JP" sz="1200" dirty="0"/>
              <a:t>48.7</a:t>
            </a:r>
            <a:r>
              <a:rPr lang="ja-JP" altLang="en-US" sz="1200" dirty="0"/>
              <a:t>％であった。しかし、</a:t>
            </a:r>
            <a:r>
              <a:rPr lang="en-US" altLang="ja-JP" sz="1200" dirty="0"/>
              <a:t>IND </a:t>
            </a:r>
            <a:r>
              <a:rPr lang="ja-JP" altLang="en-US" sz="1200" dirty="0"/>
              <a:t>チーズでは、</a:t>
            </a:r>
            <a:r>
              <a:rPr lang="en-US" altLang="ja-JP" sz="1200" dirty="0"/>
              <a:t>β-</a:t>
            </a:r>
            <a:r>
              <a:rPr lang="ja-JP" altLang="en-US" sz="1200" dirty="0"/>
              <a:t>カゼインは </a:t>
            </a:r>
            <a:r>
              <a:rPr lang="en-US" altLang="ja-JP" sz="1200" dirty="0"/>
              <a:t>52.8</a:t>
            </a:r>
            <a:r>
              <a:rPr lang="ja-JP" altLang="en-US" sz="1200" dirty="0"/>
              <a:t>％、</a:t>
            </a:r>
            <a:r>
              <a:rPr lang="en-US" altLang="ja-JP" sz="1200" dirty="0"/>
              <a:t>αs-</a:t>
            </a:r>
            <a:r>
              <a:rPr lang="ja-JP" altLang="en-US" sz="1200" dirty="0"/>
              <a:t>カゼインは </a:t>
            </a:r>
            <a:r>
              <a:rPr lang="en-US" altLang="ja-JP" sz="1200" dirty="0"/>
              <a:t>18</a:t>
            </a:r>
            <a:r>
              <a:rPr lang="ja-JP" altLang="en-US" sz="1200" dirty="0"/>
              <a:t>％であった。</a:t>
            </a:r>
            <a:r>
              <a:rPr lang="en-US" altLang="ja-JP" sz="1200" dirty="0"/>
              <a:t>2 </a:t>
            </a:r>
            <a:r>
              <a:rPr lang="ja-JP" altLang="en-US" sz="1200" dirty="0"/>
              <a:t>種類のチーズの逆相 </a:t>
            </a:r>
            <a:r>
              <a:rPr lang="en-US" altLang="ja-JP" sz="1200" dirty="0"/>
              <a:t>HPLC </a:t>
            </a:r>
            <a:r>
              <a:rPr lang="ja-JP" altLang="en-US" sz="1200" dirty="0"/>
              <a:t>ペプチドプロファイルにも同様の違いが見られた。また、</a:t>
            </a:r>
            <a:r>
              <a:rPr lang="en-US" altLang="ja-JP" sz="1200" dirty="0"/>
              <a:t>IND</a:t>
            </a:r>
            <a:r>
              <a:rPr lang="ja-JP" altLang="en-US" sz="1200" dirty="0"/>
              <a:t>チーズの方が</a:t>
            </a:r>
            <a:r>
              <a:rPr lang="en-US" altLang="ja-JP" sz="1200" dirty="0"/>
              <a:t>TRD</a:t>
            </a:r>
            <a:r>
              <a:rPr lang="ja-JP" altLang="en-US" sz="1200" dirty="0"/>
              <a:t>チーズよりも高濃度のペプチドを溶出していた。アルコール類（</a:t>
            </a:r>
            <a:r>
              <a:rPr lang="en-US" altLang="ja-JP" sz="1200" dirty="0"/>
              <a:t>16</a:t>
            </a:r>
            <a:r>
              <a:rPr lang="ja-JP" altLang="en-US" sz="1200" dirty="0"/>
              <a:t>）、エステル類（</a:t>
            </a:r>
            <a:r>
              <a:rPr lang="en-US" altLang="ja-JP" sz="1200" dirty="0"/>
              <a:t>17</a:t>
            </a:r>
            <a:r>
              <a:rPr lang="ja-JP" altLang="en-US" sz="1200" dirty="0"/>
              <a:t>）、酸類（</a:t>
            </a:r>
            <a:r>
              <a:rPr lang="en-US" altLang="ja-JP" sz="1200" dirty="0"/>
              <a:t>14</a:t>
            </a:r>
            <a:r>
              <a:rPr lang="ja-JP" altLang="en-US" sz="1200" dirty="0"/>
              <a:t>）、テルペン類（</a:t>
            </a:r>
            <a:r>
              <a:rPr lang="en-US" altLang="ja-JP" sz="1200" dirty="0"/>
              <a:t>7</a:t>
            </a:r>
            <a:r>
              <a:rPr lang="ja-JP" altLang="en-US" sz="1200" dirty="0"/>
              <a:t>）、ケトン類（</a:t>
            </a:r>
            <a:r>
              <a:rPr lang="en-US" altLang="ja-JP" sz="1200" dirty="0"/>
              <a:t>5</a:t>
            </a:r>
            <a:r>
              <a:rPr lang="ja-JP" altLang="en-US" sz="1200" dirty="0"/>
              <a:t>）、アルデヒド類（</a:t>
            </a:r>
            <a:r>
              <a:rPr lang="en-US" altLang="ja-JP" sz="1200" dirty="0"/>
              <a:t>4</a:t>
            </a:r>
            <a:r>
              <a:rPr lang="ja-JP" altLang="en-US" sz="1200" dirty="0"/>
              <a:t>）、その他（</a:t>
            </a:r>
            <a:r>
              <a:rPr lang="en-US" altLang="ja-JP" sz="1200" dirty="0"/>
              <a:t>10</a:t>
            </a:r>
            <a:r>
              <a:rPr lang="ja-JP" altLang="en-US" sz="1200" dirty="0"/>
              <a:t>）の合計</a:t>
            </a:r>
            <a:r>
              <a:rPr lang="en-US" altLang="ja-JP" sz="1200" dirty="0"/>
              <a:t>73</a:t>
            </a:r>
            <a:r>
              <a:rPr lang="ja-JP" altLang="en-US" sz="1200" dirty="0"/>
              <a:t>種類の揮発性化合物が検出された。</a:t>
            </a:r>
            <a:r>
              <a:rPr lang="en-US" altLang="ja-JP" sz="1200" dirty="0"/>
              <a:t>IND</a:t>
            </a:r>
            <a:r>
              <a:rPr lang="ja-JP" altLang="en-US" sz="1200" dirty="0"/>
              <a:t>チーズは</a:t>
            </a:r>
            <a:r>
              <a:rPr lang="en-US" altLang="ja-JP" sz="1200" dirty="0"/>
              <a:t>TRD</a:t>
            </a:r>
            <a:r>
              <a:rPr lang="ja-JP" altLang="en-US" sz="1200" dirty="0"/>
              <a:t>チーズに比べてカルボン酸、エステル、アルコール、テルペン類の含有量が高いが、熟成終了時のメチルケトンの含有量は</a:t>
            </a:r>
            <a:r>
              <a:rPr lang="en-US" altLang="ja-JP" sz="1200" dirty="0"/>
              <a:t>2</a:t>
            </a:r>
            <a:r>
              <a:rPr lang="ja-JP" altLang="en-US" sz="1200" dirty="0"/>
              <a:t>種類のチーズで同程度であった。これは、</a:t>
            </a:r>
            <a:r>
              <a:rPr lang="en-US" altLang="ja-JP" sz="1200" dirty="0"/>
              <a:t>2</a:t>
            </a:r>
            <a:r>
              <a:rPr lang="ja-JP" altLang="en-US" sz="1200" dirty="0"/>
              <a:t>種類の</a:t>
            </a:r>
            <a:r>
              <a:rPr lang="en-US" altLang="ja-JP" sz="1200" dirty="0"/>
              <a:t>Beaten</a:t>
            </a:r>
            <a:r>
              <a:rPr lang="ja-JP" altLang="en-US" sz="1200" dirty="0"/>
              <a:t>チーズの製造における違い（例えば、低温殺菌や加熱温度など）に起因するものと考えられる。ビートンチーズの食感プロファイルから、</a:t>
            </a:r>
            <a:r>
              <a:rPr lang="en-US" altLang="ja-JP" sz="1200" dirty="0"/>
              <a:t>TRD</a:t>
            </a:r>
            <a:r>
              <a:rPr lang="ja-JP" altLang="en-US" sz="1200" dirty="0"/>
              <a:t>製造法は</a:t>
            </a:r>
            <a:r>
              <a:rPr lang="en-US" altLang="ja-JP" sz="1200" dirty="0"/>
              <a:t>IND</a:t>
            </a:r>
            <a:r>
              <a:rPr lang="ja-JP" altLang="en-US" sz="1200" dirty="0"/>
              <a:t>製造法に比べて、より硬く、割れにくく、硬いチーズが得られることが示された。結論として、この結果は、</a:t>
            </a:r>
            <a:r>
              <a:rPr lang="en-US" altLang="ja-JP" sz="1200" dirty="0"/>
              <a:t>Beaten</a:t>
            </a:r>
            <a:r>
              <a:rPr lang="ja-JP" altLang="en-US" sz="1200" dirty="0"/>
              <a:t>の雌羊乳チーズの製造において、工業的な製造方法（チーズ乳の低温殺菌および</a:t>
            </a:r>
            <a:r>
              <a:rPr lang="en-US" altLang="ja-JP" sz="1200" dirty="0"/>
              <a:t>70℃</a:t>
            </a:r>
            <a:r>
              <a:rPr lang="ja-JP" altLang="en-US" sz="1200" dirty="0"/>
              <a:t>でのカ</a:t>
            </a:r>
            <a:r>
              <a:rPr lang="en-US" altLang="ja-JP" sz="1200" dirty="0"/>
              <a:t>-</a:t>
            </a:r>
            <a:r>
              <a:rPr lang="ja-JP" altLang="en-US" sz="1200" dirty="0"/>
              <a:t>ドスコ</a:t>
            </a:r>
            <a:r>
              <a:rPr lang="en-US" altLang="ja-JP" sz="1200" dirty="0"/>
              <a:t>-</a:t>
            </a:r>
            <a:r>
              <a:rPr lang="ja-JP" altLang="en-US" sz="1200" dirty="0"/>
              <a:t>ド化）を使用することが、チーズの揮発性プロファイルを豊かにすることを示唆している。</a:t>
            </a:r>
          </a:p>
        </p:txBody>
      </p:sp>
      <p:sp>
        <p:nvSpPr>
          <p:cNvPr id="4" name="Rectangle 1">
            <a:extLst>
              <a:ext uri="{FF2B5EF4-FFF2-40B4-BE49-F238E27FC236}">
                <a16:creationId xmlns:a16="http://schemas.microsoft.com/office/drawing/2014/main" id="{184F053E-3B71-4BF3-9634-29DBBF9D9D6C}"/>
              </a:ext>
            </a:extLst>
          </p:cNvPr>
          <p:cNvSpPr>
            <a:spLocks noChangeArrowheads="1"/>
          </p:cNvSpPr>
          <p:nvPr/>
        </p:nvSpPr>
        <p:spPr bwMode="auto">
          <a:xfrm>
            <a:off x="0" y="447239"/>
            <a:ext cx="91358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1" i="0" u="none" strike="noStrike" cap="none" normalizeH="0" baseline="0" dirty="0">
                <a:ln>
                  <a:noFill/>
                </a:ln>
                <a:solidFill>
                  <a:srgbClr val="00B0F0"/>
                </a:solidFill>
                <a:effectLst/>
                <a:latin typeface="Arial" panose="020B0604020202020204" pitchFamily="34" charset="0"/>
                <a:ea typeface="Lato"/>
              </a:rPr>
              <a:t>Study of the chemical composition, proteolysis, volatile compounds, and textural properties of industrial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1" i="0" u="none" strike="noStrike" cap="none" normalizeH="0" baseline="0" dirty="0">
                <a:ln>
                  <a:noFill/>
                </a:ln>
                <a:solidFill>
                  <a:srgbClr val="00B0F0"/>
                </a:solidFill>
                <a:effectLst/>
                <a:latin typeface="Arial" panose="020B0604020202020204" pitchFamily="34" charset="0"/>
                <a:ea typeface="Lato"/>
              </a:rPr>
              <a:t>and traditional Beaten (</a:t>
            </a:r>
            <a:r>
              <a:rPr kumimoji="0" lang="en-US" altLang="ja-JP" sz="1400" b="1" i="0" u="none" strike="noStrike" cap="none" normalizeH="0" baseline="0" dirty="0" err="1">
                <a:ln>
                  <a:noFill/>
                </a:ln>
                <a:solidFill>
                  <a:srgbClr val="00B0F0"/>
                </a:solidFill>
                <a:effectLst/>
                <a:latin typeface="Arial" panose="020B0604020202020204" pitchFamily="34" charset="0"/>
                <a:ea typeface="Lato"/>
              </a:rPr>
              <a:t>Bieno</a:t>
            </a:r>
            <a:r>
              <a:rPr kumimoji="0" lang="en-US" altLang="ja-JP" sz="1400" b="1" i="0" u="none" strike="noStrike" cap="none" normalizeH="0" baseline="0" dirty="0">
                <a:ln>
                  <a:noFill/>
                </a:ln>
                <a:solidFill>
                  <a:srgbClr val="00B0F0"/>
                </a:solidFill>
                <a:effectLst/>
                <a:latin typeface="Arial" panose="020B0604020202020204" pitchFamily="34" charset="0"/>
                <a:ea typeface="Lato"/>
              </a:rPr>
              <a:t> </a:t>
            </a:r>
            <a:r>
              <a:rPr kumimoji="0" lang="en-US" altLang="ja-JP" sz="1400" b="1" i="0" u="none" strike="noStrike" cap="none" normalizeH="0" baseline="0" dirty="0" err="1">
                <a:ln>
                  <a:noFill/>
                </a:ln>
                <a:solidFill>
                  <a:srgbClr val="00B0F0"/>
                </a:solidFill>
                <a:effectLst/>
                <a:latin typeface="Arial" panose="020B0604020202020204" pitchFamily="34" charset="0"/>
                <a:ea typeface="Lato"/>
              </a:rPr>
              <a:t>sirenje</a:t>
            </a:r>
            <a:r>
              <a:rPr kumimoji="0" lang="en-US" altLang="ja-JP" sz="1400" b="1" i="0" u="none" strike="noStrike" cap="none" normalizeH="0" baseline="0" dirty="0">
                <a:ln>
                  <a:noFill/>
                </a:ln>
                <a:solidFill>
                  <a:srgbClr val="00B0F0"/>
                </a:solidFill>
                <a:effectLst/>
                <a:latin typeface="Arial" panose="020B0604020202020204" pitchFamily="34" charset="0"/>
                <a:ea typeface="Lato"/>
              </a:rPr>
              <a:t>) ewe milk cheese.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i="0" u="none" strike="noStrike" cap="none" normalizeH="0" baseline="0" dirty="0">
                <a:ln>
                  <a:noFill/>
                </a:ln>
                <a:effectLst/>
                <a:latin typeface="Arial" panose="020B0604020202020204" pitchFamily="34" charset="0"/>
                <a:ea typeface="Lato"/>
              </a:rPr>
              <a:t>Journal: Journal of dairy science | Author: E </a:t>
            </a:r>
            <a:r>
              <a:rPr kumimoji="0" lang="en-US" altLang="ja-JP" sz="1400" i="0" u="none" strike="noStrike" cap="none" normalizeH="0" baseline="0" dirty="0" err="1">
                <a:ln>
                  <a:noFill/>
                </a:ln>
                <a:effectLst/>
                <a:latin typeface="Arial" panose="020B0604020202020204" pitchFamily="34" charset="0"/>
                <a:ea typeface="Lato"/>
              </a:rPr>
              <a:t>Sulejmani</a:t>
            </a:r>
            <a:r>
              <a:rPr kumimoji="0" lang="en-US" altLang="ja-JP" sz="1400" i="0" u="none" strike="noStrike" cap="none" normalizeH="0" baseline="0" dirty="0">
                <a:ln>
                  <a:noFill/>
                </a:ln>
                <a:effectLst/>
                <a:latin typeface="Arial" panose="020B0604020202020204" pitchFamily="34" charset="0"/>
                <a:ea typeface="Lato"/>
              </a:rPr>
              <a:t>; AA </a:t>
            </a:r>
            <a:r>
              <a:rPr kumimoji="0" lang="en-US" altLang="ja-JP" sz="1400" i="0" u="none" strike="noStrike" cap="none" normalizeH="0" baseline="0" dirty="0" err="1">
                <a:ln>
                  <a:noFill/>
                </a:ln>
                <a:effectLst/>
                <a:latin typeface="Arial" panose="020B0604020202020204" pitchFamily="34" charset="0"/>
                <a:ea typeface="Lato"/>
              </a:rPr>
              <a:t>Hayaloglu</a:t>
            </a:r>
            <a:r>
              <a:rPr kumimoji="0" lang="en-US" altLang="ja-JP" sz="1400" i="0" u="none" strike="noStrike" cap="none" normalizeH="0" baseline="0" dirty="0">
                <a:ln>
                  <a:noFill/>
                </a:ln>
                <a:effectLst/>
                <a:latin typeface="Arial" panose="020B0604020202020204" pitchFamily="34" charset="0"/>
                <a:ea typeface="Lato"/>
              </a:rPr>
              <a:t>; V </a:t>
            </a:r>
            <a:r>
              <a:rPr kumimoji="0" lang="en-US" altLang="ja-JP" sz="1400" i="0" u="none" strike="noStrike" cap="none" normalizeH="0" baseline="0" dirty="0" err="1">
                <a:ln>
                  <a:noFill/>
                </a:ln>
                <a:effectLst/>
                <a:latin typeface="Arial" panose="020B0604020202020204" pitchFamily="34" charset="0"/>
                <a:ea typeface="Lato"/>
              </a:rPr>
              <a:t>Rafajlovska</a:t>
            </a:r>
            <a:r>
              <a:rPr kumimoji="0" lang="en-US" altLang="ja-JP" sz="1400" i="0" u="none" strike="noStrike" cap="none" normalizeH="0" baseline="0" dirty="0">
                <a:ln>
                  <a:noFill/>
                </a:ln>
                <a:effectLst/>
                <a:latin typeface="Arial" panose="020B0604020202020204" pitchFamily="34" charset="0"/>
                <a:ea typeface="Lato"/>
              </a:rPr>
              <a:t> | 2014</a:t>
            </a:r>
            <a:endParaRPr kumimoji="0" lang="ja-JP" altLang="ja-JP" sz="1800" i="0" u="none" strike="noStrike" cap="none" normalizeH="0" baseline="0" dirty="0">
              <a:ln>
                <a:noFill/>
              </a:ln>
              <a:effectLst/>
              <a:latin typeface="Arial" panose="020B0604020202020204" pitchFamily="34" charset="0"/>
            </a:endParaRPr>
          </a:p>
        </p:txBody>
      </p:sp>
      <p:sp>
        <p:nvSpPr>
          <p:cNvPr id="5" name="テキスト ボックス 4">
            <a:extLst>
              <a:ext uri="{FF2B5EF4-FFF2-40B4-BE49-F238E27FC236}">
                <a16:creationId xmlns:a16="http://schemas.microsoft.com/office/drawing/2014/main" id="{9D852D72-19BE-4F74-9935-549EB8AA1BB7}"/>
              </a:ext>
            </a:extLst>
          </p:cNvPr>
          <p:cNvSpPr txBox="1"/>
          <p:nvPr/>
        </p:nvSpPr>
        <p:spPr>
          <a:xfrm>
            <a:off x="0" y="77907"/>
            <a:ext cx="1338828" cy="369332"/>
          </a:xfrm>
          <a:prstGeom prst="rect">
            <a:avLst/>
          </a:prstGeom>
          <a:noFill/>
        </p:spPr>
        <p:txBody>
          <a:bodyPr wrap="none" rtlCol="0">
            <a:spAutoFit/>
          </a:bodyPr>
          <a:lstStyle/>
          <a:p>
            <a:r>
              <a:rPr kumimoji="1" lang="ja-JP" altLang="en-US" dirty="0"/>
              <a:t>論文の一部</a:t>
            </a:r>
          </a:p>
        </p:txBody>
      </p:sp>
      <p:sp>
        <p:nvSpPr>
          <p:cNvPr id="9" name="テキスト ボックス 8">
            <a:extLst>
              <a:ext uri="{FF2B5EF4-FFF2-40B4-BE49-F238E27FC236}">
                <a16:creationId xmlns:a16="http://schemas.microsoft.com/office/drawing/2014/main" id="{DF36A675-8156-4C9C-8755-0FF8DA3D4D1B}"/>
              </a:ext>
            </a:extLst>
          </p:cNvPr>
          <p:cNvSpPr txBox="1"/>
          <p:nvPr/>
        </p:nvSpPr>
        <p:spPr>
          <a:xfrm>
            <a:off x="0" y="4705000"/>
            <a:ext cx="9127668" cy="1938992"/>
          </a:xfrm>
          <a:prstGeom prst="rect">
            <a:avLst/>
          </a:prstGeom>
          <a:noFill/>
        </p:spPr>
        <p:txBody>
          <a:bodyPr wrap="square">
            <a:spAutoFit/>
          </a:bodyPr>
          <a:lstStyle/>
          <a:p>
            <a:r>
              <a:rPr lang="ja-JP" altLang="en-US" sz="1200" dirty="0"/>
              <a:t>市販のパスティーマに含まれるセメンからの硫黄化合物やソトロン化合物の不快な臭気を除去するための代替フレーバーコーティング材として、発酵大豆ペースト（味噌）を活用した場合の効果を検討した。その結果，味噌パステルマ（MP）と市販パステルマ（CP）は生肉に比べて高いL*値を示した．全ての食肉サンプルから病原体は検出されなかったが、統計的に有意なステアリン酸の増加（P&lt;0.05）が認められ、MPではオレイン酸とアラキジン酸も観察された。SDS-PAGEのパターンは、味噌がセメンよりも筋タンパク質に高い影響を与えることを示しており、味噌はより優れた技術的または栄養的特性を持つタンパク質やペプチドを生成できることを示唆している。不快な臭いの原因となる硫黄含有化合物はMPからは検出されなかった。MPに含まれるリモネン、5エステル、β-ピネン、サポニンは、柑橘系の香りを高め、滑らかで香ばしい風味と美味しさに貢献していた。これらの結果から、味噌にはフルーティーな香りとパスティーマの品質を向上させるための優れた香料分子が含まれていることが示唆された。このように、味噌を使用して焼肉をラミネートすることで、保存期間が長く、風味の良い健康的なパスティルマを製造するために、セメンの代替品として使用することができる。</a:t>
            </a:r>
          </a:p>
        </p:txBody>
      </p:sp>
      <p:sp>
        <p:nvSpPr>
          <p:cNvPr id="10" name="テキスト ボックス 9">
            <a:extLst>
              <a:ext uri="{FF2B5EF4-FFF2-40B4-BE49-F238E27FC236}">
                <a16:creationId xmlns:a16="http://schemas.microsoft.com/office/drawing/2014/main" id="{C0168E8D-1B84-4757-8683-DAB0DE474E28}"/>
              </a:ext>
            </a:extLst>
          </p:cNvPr>
          <p:cNvSpPr txBox="1"/>
          <p:nvPr/>
        </p:nvSpPr>
        <p:spPr>
          <a:xfrm>
            <a:off x="0" y="3966336"/>
            <a:ext cx="9119502" cy="800219"/>
          </a:xfrm>
          <a:prstGeom prst="rect">
            <a:avLst/>
          </a:prstGeom>
          <a:noFill/>
        </p:spPr>
        <p:txBody>
          <a:bodyPr wrap="square">
            <a:spAutoFit/>
          </a:bodyPr>
          <a:lstStyle/>
          <a:p>
            <a:r>
              <a:rPr lang="ja-JP" altLang="en-US" b="1" dirty="0">
                <a:solidFill>
                  <a:srgbClr val="00B050"/>
                </a:solidFill>
              </a:rPr>
              <a:t>Utilization of fermented soybeans paste as flavoring lamination for Turkish dry-cured meat.</a:t>
            </a:r>
          </a:p>
          <a:p>
            <a:r>
              <a:rPr lang="ja-JP" altLang="en-US" sz="1400" dirty="0"/>
              <a:t>Journal: Meat science | Author: A Ahhmed; C Özcan; S Karaman; İ Öztürk; M Çam; PO Fayemi; G Kaneko; M Muguruma; R Sakata; H Yetim | 2017</a:t>
            </a:r>
          </a:p>
        </p:txBody>
      </p:sp>
    </p:spTree>
    <p:extLst>
      <p:ext uri="{BB962C8B-B14F-4D97-AF65-F5344CB8AC3E}">
        <p14:creationId xmlns:p14="http://schemas.microsoft.com/office/powerpoint/2010/main" val="3815853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970E67DF-2085-4DC7-96CD-2C843474977F}"/>
              </a:ext>
            </a:extLst>
          </p:cNvPr>
          <p:cNvPicPr>
            <a:picLocks noChangeAspect="1"/>
          </p:cNvPicPr>
          <p:nvPr/>
        </p:nvPicPr>
        <p:blipFill rotWithShape="1">
          <a:blip r:embed="rId2">
            <a:extLst>
              <a:ext uri="{28A0092B-C50C-407E-A947-70E740481C1C}">
                <a14:useLocalDpi xmlns:a14="http://schemas.microsoft.com/office/drawing/2010/main" val="0"/>
              </a:ext>
            </a:extLst>
          </a:blip>
          <a:srcRect t="16997" b="13404"/>
          <a:stretch/>
        </p:blipFill>
        <p:spPr>
          <a:xfrm>
            <a:off x="0" y="2251793"/>
            <a:ext cx="9144000" cy="3579780"/>
          </a:xfrm>
          <a:prstGeom prst="rect">
            <a:avLst/>
          </a:prstGeom>
        </p:spPr>
      </p:pic>
      <p:sp>
        <p:nvSpPr>
          <p:cNvPr id="4" name="テキスト ボックス 3">
            <a:extLst>
              <a:ext uri="{FF2B5EF4-FFF2-40B4-BE49-F238E27FC236}">
                <a16:creationId xmlns:a16="http://schemas.microsoft.com/office/drawing/2014/main" id="{5E0E79F6-C5AE-49CD-B2A6-FDC5B92AE034}"/>
              </a:ext>
            </a:extLst>
          </p:cNvPr>
          <p:cNvSpPr txBox="1"/>
          <p:nvPr/>
        </p:nvSpPr>
        <p:spPr>
          <a:xfrm>
            <a:off x="0" y="598410"/>
            <a:ext cx="1857983" cy="461665"/>
          </a:xfrm>
          <a:prstGeom prst="rect">
            <a:avLst/>
          </a:prstGeom>
          <a:noFill/>
        </p:spPr>
        <p:txBody>
          <a:bodyPr wrap="square">
            <a:spAutoFit/>
          </a:bodyPr>
          <a:lstStyle/>
          <a:p>
            <a:r>
              <a:rPr kumimoji="1" lang="en-US" altLang="ja-JP" sz="2400" dirty="0" err="1"/>
              <a:t>Amanogawa</a:t>
            </a:r>
            <a:r>
              <a:rPr kumimoji="1" lang="en-US" altLang="ja-JP" sz="2400" dirty="0"/>
              <a:t> </a:t>
            </a:r>
            <a:endParaRPr lang="ja-JP" altLang="en-US" sz="2400" dirty="0"/>
          </a:p>
        </p:txBody>
      </p:sp>
      <p:sp>
        <p:nvSpPr>
          <p:cNvPr id="5" name="テキスト ボックス 4">
            <a:extLst>
              <a:ext uri="{FF2B5EF4-FFF2-40B4-BE49-F238E27FC236}">
                <a16:creationId xmlns:a16="http://schemas.microsoft.com/office/drawing/2014/main" id="{982C9BA4-D50B-4067-82D9-9130A1EDB4DC}"/>
              </a:ext>
            </a:extLst>
          </p:cNvPr>
          <p:cNvSpPr txBox="1"/>
          <p:nvPr/>
        </p:nvSpPr>
        <p:spPr>
          <a:xfrm>
            <a:off x="0" y="1393686"/>
            <a:ext cx="6048579" cy="369332"/>
          </a:xfrm>
          <a:prstGeom prst="rect">
            <a:avLst/>
          </a:prstGeom>
          <a:noFill/>
        </p:spPr>
        <p:txBody>
          <a:bodyPr wrap="none" rtlCol="0">
            <a:spAutoFit/>
          </a:bodyPr>
          <a:lstStyle/>
          <a:p>
            <a:r>
              <a:rPr kumimoji="1" lang="ja-JP" altLang="en-US" dirty="0"/>
              <a:t>検索ワード</a:t>
            </a:r>
            <a:r>
              <a:rPr kumimoji="1" lang="en-US" altLang="ja-JP" dirty="0"/>
              <a:t>: (smell or fragrance) and  analysis  and synthetic  </a:t>
            </a:r>
            <a:endParaRPr kumimoji="1" lang="ja-JP" altLang="en-US" dirty="0"/>
          </a:p>
        </p:txBody>
      </p:sp>
    </p:spTree>
    <p:extLst>
      <p:ext uri="{BB962C8B-B14F-4D97-AF65-F5344CB8AC3E}">
        <p14:creationId xmlns:p14="http://schemas.microsoft.com/office/powerpoint/2010/main" val="227439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9F608E9C-52A7-4AB0-BB81-CCF8E5F37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227586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スクリーンショット, モニター, コンピュータ, 抽象 が含まれている画像&#10;&#10;自動的に生成された説明">
            <a:extLst>
              <a:ext uri="{FF2B5EF4-FFF2-40B4-BE49-F238E27FC236}">
                <a16:creationId xmlns:a16="http://schemas.microsoft.com/office/drawing/2014/main" id="{6B069913-C555-42D6-9AFF-AA397AC9B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699964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4980E0B-BD0C-4782-B7A5-804AE0329281}"/>
              </a:ext>
            </a:extLst>
          </p:cNvPr>
          <p:cNvPicPr>
            <a:picLocks noChangeAspect="1"/>
          </p:cNvPicPr>
          <p:nvPr/>
        </p:nvPicPr>
        <p:blipFill rotWithShape="1">
          <a:blip r:embed="rId2">
            <a:extLst>
              <a:ext uri="{28A0092B-C50C-407E-A947-70E740481C1C}">
                <a14:useLocalDpi xmlns:a14="http://schemas.microsoft.com/office/drawing/2010/main" val="0"/>
              </a:ext>
            </a:extLst>
          </a:blip>
          <a:srcRect t="17211" b="2411"/>
          <a:stretch/>
        </p:blipFill>
        <p:spPr>
          <a:xfrm>
            <a:off x="0" y="1634247"/>
            <a:ext cx="9144000" cy="4134256"/>
          </a:xfrm>
          <a:prstGeom prst="rect">
            <a:avLst/>
          </a:prstGeom>
        </p:spPr>
      </p:pic>
      <p:sp>
        <p:nvSpPr>
          <p:cNvPr id="4" name="テキスト ボックス 3">
            <a:extLst>
              <a:ext uri="{FF2B5EF4-FFF2-40B4-BE49-F238E27FC236}">
                <a16:creationId xmlns:a16="http://schemas.microsoft.com/office/drawing/2014/main" id="{FDC465B0-33AA-4352-92A7-31568171F397}"/>
              </a:ext>
            </a:extLst>
          </p:cNvPr>
          <p:cNvSpPr txBox="1"/>
          <p:nvPr/>
        </p:nvSpPr>
        <p:spPr>
          <a:xfrm>
            <a:off x="0" y="379379"/>
            <a:ext cx="1107996" cy="369332"/>
          </a:xfrm>
          <a:prstGeom prst="rect">
            <a:avLst/>
          </a:prstGeom>
          <a:noFill/>
        </p:spPr>
        <p:txBody>
          <a:bodyPr wrap="none" rtlCol="0">
            <a:spAutoFit/>
          </a:bodyPr>
          <a:lstStyle/>
          <a:p>
            <a:r>
              <a:rPr kumimoji="1" lang="ja-JP" altLang="en-US" dirty="0"/>
              <a:t>論文抽出</a:t>
            </a:r>
          </a:p>
        </p:txBody>
      </p:sp>
      <p:sp>
        <p:nvSpPr>
          <p:cNvPr id="5" name="テキスト ボックス 4">
            <a:extLst>
              <a:ext uri="{FF2B5EF4-FFF2-40B4-BE49-F238E27FC236}">
                <a16:creationId xmlns:a16="http://schemas.microsoft.com/office/drawing/2014/main" id="{A9675C34-E15E-48F4-9EB4-C50576D57778}"/>
              </a:ext>
            </a:extLst>
          </p:cNvPr>
          <p:cNvSpPr txBox="1"/>
          <p:nvPr/>
        </p:nvSpPr>
        <p:spPr>
          <a:xfrm>
            <a:off x="0" y="1006813"/>
            <a:ext cx="2194832" cy="369332"/>
          </a:xfrm>
          <a:prstGeom prst="rect">
            <a:avLst/>
          </a:prstGeom>
          <a:noFill/>
        </p:spPr>
        <p:txBody>
          <a:bodyPr wrap="none" rtlCol="0">
            <a:spAutoFit/>
          </a:bodyPr>
          <a:lstStyle/>
          <a:p>
            <a:r>
              <a:rPr kumimoji="1" lang="en-US" altLang="ja-JP" dirty="0"/>
              <a:t>Hybrid</a:t>
            </a:r>
            <a:r>
              <a:rPr kumimoji="1" lang="ja-JP" altLang="en-US" dirty="0"/>
              <a:t>の結果をみた</a:t>
            </a:r>
          </a:p>
        </p:txBody>
      </p:sp>
    </p:spTree>
    <p:extLst>
      <p:ext uri="{BB962C8B-B14F-4D97-AF65-F5344CB8AC3E}">
        <p14:creationId xmlns:p14="http://schemas.microsoft.com/office/powerpoint/2010/main" val="281377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C34AE98-8CAB-496A-B319-44B51E967824}"/>
              </a:ext>
            </a:extLst>
          </p:cNvPr>
          <p:cNvSpPr txBox="1"/>
          <p:nvPr/>
        </p:nvSpPr>
        <p:spPr>
          <a:xfrm>
            <a:off x="155261" y="1387186"/>
            <a:ext cx="5260910" cy="5324535"/>
          </a:xfrm>
          <a:prstGeom prst="rect">
            <a:avLst/>
          </a:prstGeom>
          <a:noFill/>
        </p:spPr>
        <p:txBody>
          <a:bodyPr wrap="square" rtlCol="0">
            <a:spAutoFit/>
          </a:bodyPr>
          <a:lstStyle/>
          <a:p>
            <a:r>
              <a:rPr kumimoji="1" lang="en-US" altLang="ja-JP" sz="2000" dirty="0"/>
              <a:t>(</a:t>
            </a:r>
            <a:r>
              <a:rPr kumimoji="1" lang="ja-JP" altLang="en-US" sz="2000" dirty="0"/>
              <a:t>匂い </a:t>
            </a:r>
            <a:r>
              <a:rPr kumimoji="1" lang="en-US" altLang="ja-JP" sz="2000" dirty="0"/>
              <a:t>or </a:t>
            </a:r>
            <a:r>
              <a:rPr kumimoji="1" lang="ja-JP" altLang="en-US" sz="2000" dirty="0"/>
              <a:t>香り</a:t>
            </a:r>
            <a:r>
              <a:rPr kumimoji="1" lang="en-US" altLang="ja-JP" sz="2000" dirty="0"/>
              <a:t>) and (</a:t>
            </a:r>
            <a:r>
              <a:rPr kumimoji="1" lang="ja-JP" altLang="en-US" sz="2000" dirty="0"/>
              <a:t>センサー </a:t>
            </a:r>
            <a:r>
              <a:rPr kumimoji="1" lang="en-US" altLang="ja-JP" sz="2000" dirty="0"/>
              <a:t>or </a:t>
            </a:r>
            <a:r>
              <a:rPr kumimoji="1" lang="ja-JP" altLang="en-US" sz="2000" dirty="0"/>
              <a:t>検出</a:t>
            </a:r>
            <a:r>
              <a:rPr kumimoji="1" lang="en-US" altLang="ja-JP" sz="2000" dirty="0"/>
              <a:t> or </a:t>
            </a:r>
            <a:r>
              <a:rPr kumimoji="1" lang="ja-JP" altLang="en-US" sz="2000" dirty="0"/>
              <a:t>分析</a:t>
            </a:r>
            <a:r>
              <a:rPr kumimoji="1" lang="en-US" altLang="ja-JP" sz="2000" dirty="0"/>
              <a:t>)</a:t>
            </a:r>
          </a:p>
          <a:p>
            <a:endParaRPr kumimoji="1" lang="en-US" altLang="ja-JP" sz="2000" dirty="0"/>
          </a:p>
          <a:p>
            <a:r>
              <a:rPr kumimoji="1" lang="en-US" altLang="ja-JP" sz="2000" dirty="0"/>
              <a:t>(Smell or aroma or fragrance)</a:t>
            </a:r>
          </a:p>
          <a:p>
            <a:r>
              <a:rPr kumimoji="1" lang="en-US" altLang="ja-JP" sz="2000" dirty="0"/>
              <a:t>and ( Sens* or Detect* or </a:t>
            </a:r>
            <a:r>
              <a:rPr kumimoji="1" lang="en-US" altLang="ja-JP" sz="2000" dirty="0" err="1"/>
              <a:t>Analy</a:t>
            </a:r>
            <a:r>
              <a:rPr kumimoji="1" lang="en-US" altLang="ja-JP" sz="2000" dirty="0"/>
              <a:t>*)</a:t>
            </a:r>
          </a:p>
          <a:p>
            <a:endParaRPr kumimoji="1" lang="en-US" altLang="ja-JP" sz="2000" dirty="0"/>
          </a:p>
          <a:p>
            <a:endParaRPr kumimoji="1" lang="en-US" altLang="ja-JP" sz="2000" dirty="0"/>
          </a:p>
          <a:p>
            <a:r>
              <a:rPr kumimoji="1" lang="ja-JP" altLang="en-US" sz="2000" dirty="0"/>
              <a:t>鑑定士</a:t>
            </a:r>
            <a:r>
              <a:rPr kumimoji="1" lang="en-US" altLang="ja-JP" sz="2000" dirty="0"/>
              <a:t>, </a:t>
            </a:r>
            <a:r>
              <a:rPr kumimoji="1" lang="ja-JP" altLang="en-US" sz="2000" dirty="0"/>
              <a:t>識別</a:t>
            </a:r>
            <a:endParaRPr kumimoji="1" lang="en-US" altLang="ja-JP" sz="2000" dirty="0"/>
          </a:p>
          <a:p>
            <a:r>
              <a:rPr kumimoji="1" lang="en-US" altLang="ja-JP" sz="2000" dirty="0"/>
              <a:t>Appraiser,</a:t>
            </a:r>
          </a:p>
          <a:p>
            <a:r>
              <a:rPr kumimoji="1" lang="en-US" altLang="ja-JP" sz="2000" dirty="0"/>
              <a:t>Identification or Distinguish</a:t>
            </a:r>
          </a:p>
          <a:p>
            <a:endParaRPr kumimoji="1" lang="en-US" altLang="ja-JP" sz="2000" dirty="0"/>
          </a:p>
          <a:p>
            <a:r>
              <a:rPr kumimoji="1" lang="ja-JP" altLang="en-US" sz="2000" dirty="0"/>
              <a:t>センサー</a:t>
            </a:r>
            <a:endParaRPr kumimoji="1" lang="en-US" altLang="ja-JP" sz="2000" dirty="0"/>
          </a:p>
          <a:p>
            <a:r>
              <a:rPr kumimoji="1" lang="en-US" altLang="ja-JP" sz="2000" dirty="0"/>
              <a:t>Sensor or Sensing or Detector or Detection</a:t>
            </a:r>
          </a:p>
          <a:p>
            <a:pPr marL="342900" indent="-342900">
              <a:buFontTx/>
              <a:buChar char="-"/>
            </a:pPr>
            <a:r>
              <a:rPr kumimoji="1" lang="en-US" altLang="ja-JP" sz="2000" dirty="0"/>
              <a:t>Sens* or Detect*</a:t>
            </a:r>
          </a:p>
          <a:p>
            <a:endParaRPr kumimoji="1" lang="en-US" altLang="ja-JP" sz="2000" dirty="0"/>
          </a:p>
          <a:p>
            <a:r>
              <a:rPr kumimoji="1" lang="ja-JP" altLang="en-US" sz="2000" dirty="0"/>
              <a:t>分析</a:t>
            </a:r>
            <a:endParaRPr kumimoji="1" lang="en-US" altLang="ja-JP" sz="2000" dirty="0"/>
          </a:p>
          <a:p>
            <a:r>
              <a:rPr kumimoji="1" lang="en-US" altLang="ja-JP" sz="2000" dirty="0"/>
              <a:t>Analysis</a:t>
            </a:r>
          </a:p>
          <a:p>
            <a:r>
              <a:rPr kumimoji="1" lang="en-US" altLang="ja-JP" sz="2000" dirty="0"/>
              <a:t>- </a:t>
            </a:r>
            <a:r>
              <a:rPr kumimoji="1" lang="en-US" altLang="ja-JP" sz="2000" dirty="0" err="1"/>
              <a:t>Analy</a:t>
            </a:r>
            <a:r>
              <a:rPr kumimoji="1" lang="en-US" altLang="ja-JP" sz="2000" dirty="0"/>
              <a:t>*</a:t>
            </a:r>
            <a:endParaRPr kumimoji="1" lang="ja-JP" altLang="en-US" sz="2000" dirty="0"/>
          </a:p>
        </p:txBody>
      </p:sp>
      <p:sp>
        <p:nvSpPr>
          <p:cNvPr id="3" name="テキスト ボックス 2">
            <a:extLst>
              <a:ext uri="{FF2B5EF4-FFF2-40B4-BE49-F238E27FC236}">
                <a16:creationId xmlns:a16="http://schemas.microsoft.com/office/drawing/2014/main" id="{2D9E7749-0421-4D5D-9AC1-4E95A15FA885}"/>
              </a:ext>
            </a:extLst>
          </p:cNvPr>
          <p:cNvSpPr txBox="1"/>
          <p:nvPr/>
        </p:nvSpPr>
        <p:spPr>
          <a:xfrm>
            <a:off x="1111189" y="401933"/>
            <a:ext cx="7263527" cy="461665"/>
          </a:xfrm>
          <a:prstGeom prst="rect">
            <a:avLst/>
          </a:prstGeom>
          <a:noFill/>
        </p:spPr>
        <p:txBody>
          <a:bodyPr wrap="none" rtlCol="0">
            <a:spAutoFit/>
          </a:bodyPr>
          <a:lstStyle/>
          <a:p>
            <a:r>
              <a:rPr kumimoji="1" lang="ja-JP" altLang="en-US" sz="2400" dirty="0"/>
              <a:t>匂いの定量評価による識別に関する関連論文の調査</a:t>
            </a:r>
          </a:p>
        </p:txBody>
      </p:sp>
      <p:sp>
        <p:nvSpPr>
          <p:cNvPr id="4" name="テキスト ボックス 3">
            <a:extLst>
              <a:ext uri="{FF2B5EF4-FFF2-40B4-BE49-F238E27FC236}">
                <a16:creationId xmlns:a16="http://schemas.microsoft.com/office/drawing/2014/main" id="{0E3543DE-5CDB-4D96-BA6D-C2F18A9C9B97}"/>
              </a:ext>
            </a:extLst>
          </p:cNvPr>
          <p:cNvSpPr txBox="1"/>
          <p:nvPr/>
        </p:nvSpPr>
        <p:spPr>
          <a:xfrm>
            <a:off x="883174" y="902422"/>
            <a:ext cx="902811" cy="523220"/>
          </a:xfrm>
          <a:prstGeom prst="rect">
            <a:avLst/>
          </a:prstGeom>
          <a:noFill/>
        </p:spPr>
        <p:txBody>
          <a:bodyPr wrap="none" rtlCol="0">
            <a:spAutoFit/>
          </a:bodyPr>
          <a:lstStyle/>
          <a:p>
            <a:r>
              <a:rPr kumimoji="1" lang="ja-JP" altLang="en-US" sz="2800" dirty="0"/>
              <a:t>用語</a:t>
            </a:r>
          </a:p>
        </p:txBody>
      </p:sp>
      <p:grpSp>
        <p:nvGrpSpPr>
          <p:cNvPr id="12" name="グループ化 11">
            <a:extLst>
              <a:ext uri="{FF2B5EF4-FFF2-40B4-BE49-F238E27FC236}">
                <a16:creationId xmlns:a16="http://schemas.microsoft.com/office/drawing/2014/main" id="{7B252014-9AA1-49A2-8818-0ECD4D3D502F}"/>
              </a:ext>
            </a:extLst>
          </p:cNvPr>
          <p:cNvGrpSpPr/>
          <p:nvPr/>
        </p:nvGrpSpPr>
        <p:grpSpPr>
          <a:xfrm>
            <a:off x="3873431" y="1386818"/>
            <a:ext cx="5685827" cy="4789943"/>
            <a:chOff x="3380372" y="1034028"/>
            <a:chExt cx="5685827" cy="4789943"/>
          </a:xfrm>
        </p:grpSpPr>
        <p:grpSp>
          <p:nvGrpSpPr>
            <p:cNvPr id="5" name="グループ化 4">
              <a:extLst>
                <a:ext uri="{FF2B5EF4-FFF2-40B4-BE49-F238E27FC236}">
                  <a16:creationId xmlns:a16="http://schemas.microsoft.com/office/drawing/2014/main" id="{4DD4701E-2DB6-4462-A6D9-FA4F830EDB84}"/>
                </a:ext>
              </a:extLst>
            </p:cNvPr>
            <p:cNvGrpSpPr/>
            <p:nvPr/>
          </p:nvGrpSpPr>
          <p:grpSpPr>
            <a:xfrm>
              <a:off x="3380372" y="1034028"/>
              <a:ext cx="5313893" cy="4789943"/>
              <a:chOff x="3470564" y="916426"/>
              <a:chExt cx="5313893" cy="4789943"/>
            </a:xfrm>
          </p:grpSpPr>
          <p:sp>
            <p:nvSpPr>
              <p:cNvPr id="6" name="楕円 5">
                <a:extLst>
                  <a:ext uri="{FF2B5EF4-FFF2-40B4-BE49-F238E27FC236}">
                    <a16:creationId xmlns:a16="http://schemas.microsoft.com/office/drawing/2014/main" id="{BD67D766-2850-4EC5-8C62-39149D58171F}"/>
                  </a:ext>
                </a:extLst>
              </p:cNvPr>
              <p:cNvSpPr/>
              <p:nvPr/>
            </p:nvSpPr>
            <p:spPr>
              <a:xfrm>
                <a:off x="3470564" y="2689570"/>
                <a:ext cx="2992578" cy="3016799"/>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350"/>
              </a:p>
            </p:txBody>
          </p:sp>
          <p:sp>
            <p:nvSpPr>
              <p:cNvPr id="7" name="楕円 6">
                <a:extLst>
                  <a:ext uri="{FF2B5EF4-FFF2-40B4-BE49-F238E27FC236}">
                    <a16:creationId xmlns:a16="http://schemas.microsoft.com/office/drawing/2014/main" id="{5114320A-8272-4C29-92AB-9A2EC988505D}"/>
                  </a:ext>
                </a:extLst>
              </p:cNvPr>
              <p:cNvSpPr/>
              <p:nvPr/>
            </p:nvSpPr>
            <p:spPr>
              <a:xfrm>
                <a:off x="4592773" y="916426"/>
                <a:ext cx="3179618" cy="325235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350"/>
              </a:p>
            </p:txBody>
          </p:sp>
          <p:sp>
            <p:nvSpPr>
              <p:cNvPr id="8" name="楕円 7">
                <a:extLst>
                  <a:ext uri="{FF2B5EF4-FFF2-40B4-BE49-F238E27FC236}">
                    <a16:creationId xmlns:a16="http://schemas.microsoft.com/office/drawing/2014/main" id="{833FD348-ECD0-433B-8ED1-EB5755425F2E}"/>
                  </a:ext>
                </a:extLst>
              </p:cNvPr>
              <p:cNvSpPr/>
              <p:nvPr/>
            </p:nvSpPr>
            <p:spPr>
              <a:xfrm>
                <a:off x="5834494" y="2757374"/>
                <a:ext cx="2893874" cy="2881190"/>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350"/>
              </a:p>
            </p:txBody>
          </p:sp>
          <p:sp>
            <p:nvSpPr>
              <p:cNvPr id="9" name="テキスト ボックス 8">
                <a:extLst>
                  <a:ext uri="{FF2B5EF4-FFF2-40B4-BE49-F238E27FC236}">
                    <a16:creationId xmlns:a16="http://schemas.microsoft.com/office/drawing/2014/main" id="{596FFE12-0EE2-4960-8D50-37D1594CAAFB}"/>
                  </a:ext>
                </a:extLst>
              </p:cNvPr>
              <p:cNvSpPr txBox="1"/>
              <p:nvPr/>
            </p:nvSpPr>
            <p:spPr>
              <a:xfrm>
                <a:off x="5069393" y="1207880"/>
                <a:ext cx="2702998" cy="369332"/>
              </a:xfrm>
              <a:prstGeom prst="rect">
                <a:avLst/>
              </a:prstGeom>
              <a:noFill/>
            </p:spPr>
            <p:txBody>
              <a:bodyPr wrap="square">
                <a:spAutoFit/>
              </a:bodyPr>
              <a:lstStyle/>
              <a:p>
                <a:r>
                  <a:rPr kumimoji="1" lang="en-US" altLang="ja-JP" sz="1800" b="1" dirty="0"/>
                  <a:t>Smell, aroma, fragrance</a:t>
                </a:r>
              </a:p>
            </p:txBody>
          </p:sp>
          <p:sp>
            <p:nvSpPr>
              <p:cNvPr id="10" name="テキスト ボックス 9">
                <a:extLst>
                  <a:ext uri="{FF2B5EF4-FFF2-40B4-BE49-F238E27FC236}">
                    <a16:creationId xmlns:a16="http://schemas.microsoft.com/office/drawing/2014/main" id="{38B36BB0-80A7-4200-9061-46F51AAFAA7C}"/>
                  </a:ext>
                </a:extLst>
              </p:cNvPr>
              <p:cNvSpPr txBox="1"/>
              <p:nvPr/>
            </p:nvSpPr>
            <p:spPr>
              <a:xfrm>
                <a:off x="3795327" y="3000747"/>
                <a:ext cx="1764999" cy="923330"/>
              </a:xfrm>
              <a:prstGeom prst="rect">
                <a:avLst/>
              </a:prstGeom>
              <a:noFill/>
            </p:spPr>
            <p:txBody>
              <a:bodyPr wrap="square">
                <a:spAutoFit/>
              </a:bodyPr>
              <a:lstStyle/>
              <a:p>
                <a:r>
                  <a:rPr kumimoji="1" lang="en-US" altLang="ja-JP" sz="1800" b="1" dirty="0"/>
                  <a:t>Appraiser</a:t>
                </a:r>
              </a:p>
              <a:p>
                <a:r>
                  <a:rPr kumimoji="1" lang="en-US" altLang="ja-JP" b="1" dirty="0"/>
                  <a:t>Identification</a:t>
                </a:r>
              </a:p>
              <a:p>
                <a:r>
                  <a:rPr kumimoji="1" lang="en-US" altLang="ja-JP" sz="1800" b="1" dirty="0"/>
                  <a:t>Distinguis</a:t>
                </a:r>
                <a:r>
                  <a:rPr kumimoji="1" lang="en-US" altLang="ja-JP" b="1" dirty="0"/>
                  <a:t>h</a:t>
                </a:r>
                <a:endParaRPr kumimoji="1" lang="en-US" altLang="ja-JP" sz="1800" b="1" dirty="0"/>
              </a:p>
            </p:txBody>
          </p:sp>
          <p:sp>
            <p:nvSpPr>
              <p:cNvPr id="11" name="テキスト ボックス 10">
                <a:extLst>
                  <a:ext uri="{FF2B5EF4-FFF2-40B4-BE49-F238E27FC236}">
                    <a16:creationId xmlns:a16="http://schemas.microsoft.com/office/drawing/2014/main" id="{0A9A68E3-34B7-4A47-A6A3-DCC0DB57841E}"/>
                  </a:ext>
                </a:extLst>
              </p:cNvPr>
              <p:cNvSpPr txBox="1"/>
              <p:nvPr/>
            </p:nvSpPr>
            <p:spPr>
              <a:xfrm>
                <a:off x="7581560" y="3225119"/>
                <a:ext cx="1202897" cy="707886"/>
              </a:xfrm>
              <a:prstGeom prst="rect">
                <a:avLst/>
              </a:prstGeom>
              <a:noFill/>
            </p:spPr>
            <p:txBody>
              <a:bodyPr wrap="square">
                <a:spAutoFit/>
              </a:bodyPr>
              <a:lstStyle/>
              <a:p>
                <a:r>
                  <a:rPr kumimoji="1" lang="en-US" altLang="ja-JP" sz="2000" b="1" dirty="0"/>
                  <a:t>Sensor</a:t>
                </a:r>
              </a:p>
              <a:p>
                <a:r>
                  <a:rPr kumimoji="1" lang="en-US" altLang="ja-JP" sz="2000" b="1" dirty="0"/>
                  <a:t>Detector</a:t>
                </a:r>
                <a:endParaRPr kumimoji="1" lang="ja-JP" altLang="en-US" sz="1600" b="1" dirty="0"/>
              </a:p>
            </p:txBody>
          </p:sp>
        </p:grpSp>
        <p:sp>
          <p:nvSpPr>
            <p:cNvPr id="13" name="テキスト ボックス 12">
              <a:extLst>
                <a:ext uri="{FF2B5EF4-FFF2-40B4-BE49-F238E27FC236}">
                  <a16:creationId xmlns:a16="http://schemas.microsoft.com/office/drawing/2014/main" id="{C5103B34-BA17-4CE6-BB33-666BA78C5E17}"/>
                </a:ext>
              </a:extLst>
            </p:cNvPr>
            <p:cNvSpPr txBox="1"/>
            <p:nvPr/>
          </p:nvSpPr>
          <p:spPr>
            <a:xfrm>
              <a:off x="4865172" y="1920506"/>
              <a:ext cx="1366464" cy="300082"/>
            </a:xfrm>
            <a:prstGeom prst="rect">
              <a:avLst/>
            </a:prstGeom>
            <a:noFill/>
          </p:spPr>
          <p:txBody>
            <a:bodyPr wrap="none" rtlCol="0">
              <a:spAutoFit/>
            </a:bodyPr>
            <a:lstStyle/>
            <a:p>
              <a:r>
                <a:rPr lang="en-US" altLang="ja-JP" sz="1350" dirty="0"/>
                <a:t>Smell and aroma</a:t>
              </a:r>
            </a:p>
          </p:txBody>
        </p:sp>
        <p:sp>
          <p:nvSpPr>
            <p:cNvPr id="15" name="テキスト ボックス 14">
              <a:extLst>
                <a:ext uri="{FF2B5EF4-FFF2-40B4-BE49-F238E27FC236}">
                  <a16:creationId xmlns:a16="http://schemas.microsoft.com/office/drawing/2014/main" id="{C42D9148-83AD-4780-A179-59333A283300}"/>
                </a:ext>
              </a:extLst>
            </p:cNvPr>
            <p:cNvSpPr txBox="1"/>
            <p:nvPr/>
          </p:nvSpPr>
          <p:spPr>
            <a:xfrm>
              <a:off x="4865172" y="2244498"/>
              <a:ext cx="1580241" cy="300082"/>
            </a:xfrm>
            <a:prstGeom prst="rect">
              <a:avLst/>
            </a:prstGeom>
            <a:noFill/>
          </p:spPr>
          <p:txBody>
            <a:bodyPr wrap="none" rtlCol="0">
              <a:spAutoFit/>
            </a:bodyPr>
            <a:lstStyle/>
            <a:p>
              <a:r>
                <a:rPr lang="en-US" altLang="ja-JP" sz="1350" dirty="0"/>
                <a:t>Smell and fragrance</a:t>
              </a:r>
            </a:p>
          </p:txBody>
        </p:sp>
        <p:sp>
          <p:nvSpPr>
            <p:cNvPr id="17" name="テキスト ボックス 16">
              <a:extLst>
                <a:ext uri="{FF2B5EF4-FFF2-40B4-BE49-F238E27FC236}">
                  <a16:creationId xmlns:a16="http://schemas.microsoft.com/office/drawing/2014/main" id="{FA75AB47-0C28-4B84-9D34-1278C52CC1EE}"/>
                </a:ext>
              </a:extLst>
            </p:cNvPr>
            <p:cNvSpPr txBox="1"/>
            <p:nvPr/>
          </p:nvSpPr>
          <p:spPr>
            <a:xfrm>
              <a:off x="4958809" y="2607253"/>
              <a:ext cx="1287532" cy="300082"/>
            </a:xfrm>
            <a:prstGeom prst="rect">
              <a:avLst/>
            </a:prstGeom>
            <a:noFill/>
          </p:spPr>
          <p:txBody>
            <a:bodyPr wrap="none" rtlCol="0">
              <a:spAutoFit/>
            </a:bodyPr>
            <a:lstStyle/>
            <a:p>
              <a:r>
                <a:rPr lang="en-US" altLang="ja-JP" sz="1350" dirty="0"/>
                <a:t>Smell and scent</a:t>
              </a:r>
            </a:p>
          </p:txBody>
        </p:sp>
        <p:sp>
          <p:nvSpPr>
            <p:cNvPr id="19" name="テキスト ボックス 18">
              <a:extLst>
                <a:ext uri="{FF2B5EF4-FFF2-40B4-BE49-F238E27FC236}">
                  <a16:creationId xmlns:a16="http://schemas.microsoft.com/office/drawing/2014/main" id="{72AABC96-F44C-4368-9AAE-C34ECDDC8369}"/>
                </a:ext>
              </a:extLst>
            </p:cNvPr>
            <p:cNvSpPr txBox="1"/>
            <p:nvPr/>
          </p:nvSpPr>
          <p:spPr>
            <a:xfrm>
              <a:off x="3665554" y="4258972"/>
              <a:ext cx="2234779" cy="307777"/>
            </a:xfrm>
            <a:prstGeom prst="rect">
              <a:avLst/>
            </a:prstGeom>
            <a:noFill/>
          </p:spPr>
          <p:txBody>
            <a:bodyPr wrap="none" rtlCol="0">
              <a:spAutoFit/>
            </a:bodyPr>
            <a:lstStyle/>
            <a:p>
              <a:r>
                <a:rPr kumimoji="1" lang="en-US" altLang="ja-JP" sz="1400" dirty="0"/>
                <a:t>Appraiser</a:t>
              </a:r>
              <a:r>
                <a:rPr lang="en-US" altLang="ja-JP" sz="1350" dirty="0"/>
                <a:t> and Identification</a:t>
              </a:r>
            </a:p>
          </p:txBody>
        </p:sp>
        <p:sp>
          <p:nvSpPr>
            <p:cNvPr id="21" name="テキスト ボックス 20">
              <a:extLst>
                <a:ext uri="{FF2B5EF4-FFF2-40B4-BE49-F238E27FC236}">
                  <a16:creationId xmlns:a16="http://schemas.microsoft.com/office/drawing/2014/main" id="{D0CB05EE-DAAC-4BAB-BD19-81005691DAC3}"/>
                </a:ext>
              </a:extLst>
            </p:cNvPr>
            <p:cNvSpPr txBox="1"/>
            <p:nvPr/>
          </p:nvSpPr>
          <p:spPr>
            <a:xfrm>
              <a:off x="3701246" y="4650435"/>
              <a:ext cx="2070760" cy="307777"/>
            </a:xfrm>
            <a:prstGeom prst="rect">
              <a:avLst/>
            </a:prstGeom>
            <a:noFill/>
          </p:spPr>
          <p:txBody>
            <a:bodyPr wrap="none" rtlCol="0">
              <a:spAutoFit/>
            </a:bodyPr>
            <a:lstStyle/>
            <a:p>
              <a:r>
                <a:rPr kumimoji="1" lang="en-US" altLang="ja-JP" sz="1400" dirty="0"/>
                <a:t>Appraiser</a:t>
              </a:r>
              <a:r>
                <a:rPr lang="en-US" altLang="ja-JP" sz="1350" dirty="0"/>
                <a:t> and Distinguish</a:t>
              </a:r>
            </a:p>
          </p:txBody>
        </p:sp>
        <p:sp>
          <p:nvSpPr>
            <p:cNvPr id="23" name="テキスト ボックス 22">
              <a:extLst>
                <a:ext uri="{FF2B5EF4-FFF2-40B4-BE49-F238E27FC236}">
                  <a16:creationId xmlns:a16="http://schemas.microsoft.com/office/drawing/2014/main" id="{B46FF0F4-6E60-4938-B044-89A888C97682}"/>
                </a:ext>
              </a:extLst>
            </p:cNvPr>
            <p:cNvSpPr txBox="1"/>
            <p:nvPr/>
          </p:nvSpPr>
          <p:spPr>
            <a:xfrm>
              <a:off x="6850516" y="4455179"/>
              <a:ext cx="2215683" cy="369332"/>
            </a:xfrm>
            <a:prstGeom prst="rect">
              <a:avLst/>
            </a:prstGeom>
            <a:noFill/>
          </p:spPr>
          <p:txBody>
            <a:bodyPr wrap="square">
              <a:spAutoFit/>
            </a:bodyPr>
            <a:lstStyle/>
            <a:p>
              <a:r>
                <a:rPr kumimoji="1" lang="en-US" altLang="ja-JP" sz="1800" dirty="0"/>
                <a:t>Sensor,  Detector</a:t>
              </a:r>
              <a:endParaRPr lang="ja-JP" altLang="en-US" dirty="0"/>
            </a:p>
          </p:txBody>
        </p:sp>
        <p:sp>
          <p:nvSpPr>
            <p:cNvPr id="25" name="テキスト ボックス 24">
              <a:extLst>
                <a:ext uri="{FF2B5EF4-FFF2-40B4-BE49-F238E27FC236}">
                  <a16:creationId xmlns:a16="http://schemas.microsoft.com/office/drawing/2014/main" id="{1B3F7B4A-483A-4987-B530-6366BA0138E5}"/>
                </a:ext>
              </a:extLst>
            </p:cNvPr>
            <p:cNvSpPr txBox="1"/>
            <p:nvPr/>
          </p:nvSpPr>
          <p:spPr>
            <a:xfrm>
              <a:off x="6456744" y="4881866"/>
              <a:ext cx="1752596" cy="307777"/>
            </a:xfrm>
            <a:prstGeom prst="rect">
              <a:avLst/>
            </a:prstGeom>
            <a:noFill/>
          </p:spPr>
          <p:txBody>
            <a:bodyPr wrap="none" rtlCol="0">
              <a:spAutoFit/>
            </a:bodyPr>
            <a:lstStyle/>
            <a:p>
              <a:r>
                <a:rPr kumimoji="1" lang="en-US" altLang="ja-JP" sz="1400" dirty="0"/>
                <a:t>Sensor and </a:t>
              </a:r>
              <a:r>
                <a:rPr kumimoji="1" lang="ja-JP" altLang="en-US" sz="1400" dirty="0"/>
                <a:t> </a:t>
              </a:r>
              <a:r>
                <a:rPr kumimoji="1" lang="en-US" altLang="ja-JP" sz="1400" dirty="0"/>
                <a:t>Detector</a:t>
              </a:r>
              <a:r>
                <a:rPr lang="en-US" altLang="ja-JP" sz="1350" dirty="0"/>
                <a:t> </a:t>
              </a:r>
            </a:p>
          </p:txBody>
        </p:sp>
      </p:grpSp>
    </p:spTree>
    <p:extLst>
      <p:ext uri="{BB962C8B-B14F-4D97-AF65-F5344CB8AC3E}">
        <p14:creationId xmlns:p14="http://schemas.microsoft.com/office/powerpoint/2010/main" val="3643357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9AA7C54-658C-4954-91A2-309B6F21DAD2}"/>
              </a:ext>
            </a:extLst>
          </p:cNvPr>
          <p:cNvSpPr txBox="1"/>
          <p:nvPr/>
        </p:nvSpPr>
        <p:spPr>
          <a:xfrm>
            <a:off x="0" y="116584"/>
            <a:ext cx="1338828" cy="369332"/>
          </a:xfrm>
          <a:prstGeom prst="rect">
            <a:avLst/>
          </a:prstGeom>
          <a:noFill/>
        </p:spPr>
        <p:txBody>
          <a:bodyPr wrap="none" rtlCol="0">
            <a:spAutoFit/>
          </a:bodyPr>
          <a:lstStyle/>
          <a:p>
            <a:r>
              <a:rPr kumimoji="1" lang="ja-JP" altLang="en-US" dirty="0"/>
              <a:t>論文の一部</a:t>
            </a:r>
          </a:p>
        </p:txBody>
      </p:sp>
      <p:sp>
        <p:nvSpPr>
          <p:cNvPr id="4" name="テキスト ボックス 3">
            <a:extLst>
              <a:ext uri="{FF2B5EF4-FFF2-40B4-BE49-F238E27FC236}">
                <a16:creationId xmlns:a16="http://schemas.microsoft.com/office/drawing/2014/main" id="{32C5F04A-92C5-4F9E-BE70-C1FB8D7D3C31}"/>
              </a:ext>
            </a:extLst>
          </p:cNvPr>
          <p:cNvSpPr txBox="1"/>
          <p:nvPr/>
        </p:nvSpPr>
        <p:spPr>
          <a:xfrm>
            <a:off x="-38911" y="1145004"/>
            <a:ext cx="9221821" cy="1600438"/>
          </a:xfrm>
          <a:prstGeom prst="rect">
            <a:avLst/>
          </a:prstGeom>
          <a:noFill/>
        </p:spPr>
        <p:txBody>
          <a:bodyPr wrap="square">
            <a:spAutoFit/>
          </a:bodyPr>
          <a:lstStyle/>
          <a:p>
            <a:r>
              <a:rPr lang="ja-JP" altLang="en-US" sz="1400" dirty="0"/>
              <a:t>ガスクロマトグラフィー</a:t>
            </a:r>
            <a:r>
              <a:rPr lang="en-US" altLang="ja-JP" sz="1400" dirty="0"/>
              <a:t>-</a:t>
            </a:r>
            <a:r>
              <a:rPr lang="ja-JP" altLang="en-US" sz="1400" dirty="0"/>
              <a:t>オルファクトメトリーとアロマエキスの希釈分析を行い、</a:t>
            </a:r>
            <a:r>
              <a:rPr lang="en-US" altLang="ja-JP" sz="1400" b="1" dirty="0"/>
              <a:t>34</a:t>
            </a:r>
            <a:r>
              <a:rPr lang="ja-JP" altLang="en-US" sz="1400" b="1" dirty="0"/>
              <a:t>種のアロマ化合物のうち、香料希釈係数が</a:t>
            </a:r>
            <a:r>
              <a:rPr lang="en-US" altLang="ja-JP" sz="1400" b="1" dirty="0"/>
              <a:t>4</a:t>
            </a:r>
            <a:r>
              <a:rPr lang="ja-JP" altLang="en-US" sz="1400" b="1" dirty="0"/>
              <a:t>以上であることがわかった</a:t>
            </a:r>
            <a:r>
              <a:rPr lang="ja-JP" altLang="en-US" sz="1400" dirty="0"/>
              <a:t>。</a:t>
            </a:r>
            <a:r>
              <a:rPr lang="en-US" altLang="ja-JP" sz="1400" dirty="0"/>
              <a:t>(Z)-3-</a:t>
            </a:r>
            <a:r>
              <a:rPr lang="ja-JP" altLang="en-US" sz="1400" dirty="0"/>
              <a:t>ヘキセナール、ヘキサナール、</a:t>
            </a:r>
            <a:r>
              <a:rPr lang="en-US" altLang="ja-JP" sz="1400" dirty="0"/>
              <a:t>1-</a:t>
            </a:r>
            <a:r>
              <a:rPr lang="ja-JP" altLang="en-US" sz="1400" dirty="0"/>
              <a:t>オクテン</a:t>
            </a:r>
            <a:r>
              <a:rPr lang="en-US" altLang="ja-JP" sz="1400" dirty="0"/>
              <a:t>-3-</a:t>
            </a:r>
            <a:r>
              <a:rPr lang="ja-JP" altLang="en-US" sz="1400" dirty="0"/>
              <a:t>オン、メチオナール、</a:t>
            </a:r>
            <a:r>
              <a:rPr lang="en-US" altLang="ja-JP" sz="1400" dirty="0"/>
              <a:t>1-</a:t>
            </a:r>
            <a:r>
              <a:rPr lang="ja-JP" altLang="en-US" sz="1400" dirty="0"/>
              <a:t>ペンテン</a:t>
            </a:r>
            <a:r>
              <a:rPr lang="en-US" altLang="ja-JP" sz="1400" dirty="0"/>
              <a:t>-3-</a:t>
            </a:r>
            <a:r>
              <a:rPr lang="ja-JP" altLang="en-US" sz="1400" dirty="0"/>
              <a:t>オン、</a:t>
            </a:r>
            <a:r>
              <a:rPr lang="en-US" altLang="ja-JP" sz="1400" dirty="0"/>
              <a:t>3-</a:t>
            </a:r>
            <a:r>
              <a:rPr lang="ja-JP" altLang="en-US" sz="1400" dirty="0"/>
              <a:t>メチルブタナールは、生鮮トマト中で最も臭気活性の高い香気成分であった。異なるトマト品種の香り，味，後味を定量的記述分析により評価した。</a:t>
            </a:r>
            <a:r>
              <a:rPr lang="ja-JP" altLang="en-US" sz="1400" b="1" dirty="0"/>
              <a:t>主成分分析を感覚属性と化学物質（臭気活性香気成分、滴定可能な酸、還元糖）の両方に適用することで、最初の</a:t>
            </a:r>
            <a:r>
              <a:rPr lang="en-US" altLang="ja-JP" sz="1400" b="1" dirty="0"/>
              <a:t>3</a:t>
            </a:r>
            <a:r>
              <a:rPr lang="ja-JP" altLang="en-US" sz="1400" b="1" dirty="0"/>
              <a:t>つの成分が全分散の</a:t>
            </a:r>
            <a:r>
              <a:rPr lang="en-US" altLang="ja-JP" sz="1400" b="1" dirty="0"/>
              <a:t>70</a:t>
            </a:r>
            <a:r>
              <a:rPr lang="ja-JP" altLang="en-US" sz="1400" b="1" dirty="0"/>
              <a:t>％を説明した</a:t>
            </a:r>
            <a:r>
              <a:rPr lang="ja-JP" altLang="en-US" sz="1400" dirty="0"/>
              <a:t>。データセットは、重要な化学化合物だけでなく、感覚属性であるインテンシブ、トマト、酸味、フルーティー、甘味、苦味にまで絞り込まれました。化合物と感覚属性との関係が明らかになった。</a:t>
            </a:r>
          </a:p>
        </p:txBody>
      </p:sp>
      <p:sp>
        <p:nvSpPr>
          <p:cNvPr id="5" name="Rectangle 1">
            <a:extLst>
              <a:ext uri="{FF2B5EF4-FFF2-40B4-BE49-F238E27FC236}">
                <a16:creationId xmlns:a16="http://schemas.microsoft.com/office/drawing/2014/main" id="{376DA8A2-E99A-46EB-A6CA-D13F1C2238E3}"/>
              </a:ext>
            </a:extLst>
          </p:cNvPr>
          <p:cNvSpPr>
            <a:spLocks noChangeArrowheads="1"/>
          </p:cNvSpPr>
          <p:nvPr/>
        </p:nvSpPr>
        <p:spPr bwMode="auto">
          <a:xfrm>
            <a:off x="0" y="572530"/>
            <a:ext cx="69285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600" b="1" i="0" u="none" strike="noStrike" cap="none" normalizeH="0" baseline="0" dirty="0">
                <a:ln>
                  <a:noFill/>
                </a:ln>
                <a:solidFill>
                  <a:srgbClr val="FF0000"/>
                </a:solidFill>
                <a:effectLst/>
                <a:latin typeface="Arial" panose="020B0604020202020204" pitchFamily="34" charset="0"/>
                <a:ea typeface="Lato"/>
              </a:rPr>
              <a:t>Characterization of aroma volatiles in tomatoes by sensory analyses.</a:t>
            </a:r>
            <a:endParaRPr kumimoji="0" lang="ja-JP" altLang="ja-JP" sz="1400"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chemeClr val="tx1"/>
                </a:solidFill>
                <a:effectLst/>
                <a:latin typeface="Arial" panose="020B0604020202020204" pitchFamily="34" charset="0"/>
              </a:rPr>
              <a:t>Journal: Die Nahrung | Author: A Krumbein; H Auerswald | 1998</a:t>
            </a:r>
            <a:r>
              <a:rPr kumimoji="0" lang="ja-JP" altLang="ja-JP" sz="600" b="0" i="0" u="none" strike="noStrike" cap="none" normalizeH="0" baseline="0" dirty="0">
                <a:ln>
                  <a:noFill/>
                </a:ln>
                <a:solidFill>
                  <a:schemeClr val="tx1"/>
                </a:solidFill>
                <a:effectLst/>
                <a:latin typeface="Arial" panose="020B0604020202020204" pitchFamily="34" charset="0"/>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7" name="テキスト ボックス 6">
            <a:extLst>
              <a:ext uri="{FF2B5EF4-FFF2-40B4-BE49-F238E27FC236}">
                <a16:creationId xmlns:a16="http://schemas.microsoft.com/office/drawing/2014/main" id="{705E74FA-1263-4271-83B6-78F3D38E9E83}"/>
              </a:ext>
            </a:extLst>
          </p:cNvPr>
          <p:cNvSpPr txBox="1"/>
          <p:nvPr/>
        </p:nvSpPr>
        <p:spPr>
          <a:xfrm>
            <a:off x="-2" y="3863990"/>
            <a:ext cx="9144001" cy="2677656"/>
          </a:xfrm>
          <a:prstGeom prst="rect">
            <a:avLst/>
          </a:prstGeom>
          <a:noFill/>
        </p:spPr>
        <p:txBody>
          <a:bodyPr wrap="square">
            <a:spAutoFit/>
          </a:bodyPr>
          <a:lstStyle/>
          <a:p>
            <a:r>
              <a:rPr lang="ja-JP" altLang="en-US" sz="1400" b="1" dirty="0"/>
              <a:t>本研究の目的</a:t>
            </a:r>
            <a:r>
              <a:rPr lang="ja-JP" altLang="en-US" sz="1400" dirty="0"/>
              <a:t>は、</a:t>
            </a:r>
            <a:r>
              <a:rPr lang="ja-JP" altLang="en-US" sz="1400" b="1" dirty="0"/>
              <a:t>牛肉缶詰製品に一般的に発生する香ばしいロースト臭（レトルトビーフ香）の性質とその原因となる化合物を同定し、その口当たりの良さに寄与する可能性があることを明らかにすることである</a:t>
            </a:r>
            <a:r>
              <a:rPr lang="ja-JP" altLang="en-US" sz="1400" dirty="0"/>
              <a:t>。レトルトビーフの香りを発生させるための最適温度は</a:t>
            </a:r>
            <a:r>
              <a:rPr lang="en-US" altLang="ja-JP" sz="1400" dirty="0"/>
              <a:t>121℃</a:t>
            </a:r>
            <a:r>
              <a:rPr lang="ja-JP" altLang="en-US" sz="1400" dirty="0"/>
              <a:t>であった。訓練を受けていないパネルが、未調理のコンビーフとヤマト煮缶詰の両方を評価したところ、</a:t>
            </a:r>
            <a:r>
              <a:rPr lang="en-US" altLang="ja-JP" sz="1400" dirty="0"/>
              <a:t>100℃</a:t>
            </a:r>
            <a:r>
              <a:rPr lang="ja-JP" altLang="en-US" sz="1400" dirty="0"/>
              <a:t>で加熱した牛肉よりも</a:t>
            </a:r>
            <a:r>
              <a:rPr lang="en-US" altLang="ja-JP" sz="1400" dirty="0"/>
              <a:t>121℃</a:t>
            </a:r>
            <a:r>
              <a:rPr lang="ja-JP" altLang="en-US" sz="1400" dirty="0"/>
              <a:t>で加熱した牛肉の方が、有意に（</a:t>
            </a:r>
            <a:r>
              <a:rPr lang="en-US" altLang="ja-JP" sz="1400" dirty="0"/>
              <a:t>P</a:t>
            </a:r>
            <a:r>
              <a:rPr lang="ja-JP" altLang="en-US" sz="1400" dirty="0"/>
              <a:t>＜</a:t>
            </a:r>
            <a:r>
              <a:rPr lang="en-US" altLang="ja-JP" sz="1400" dirty="0"/>
              <a:t>0.01</a:t>
            </a:r>
            <a:r>
              <a:rPr lang="ja-JP" altLang="en-US" sz="1400" dirty="0"/>
              <a:t>）香気に近い香気を有していることがわかった。また、同パネルは、</a:t>
            </a:r>
            <a:r>
              <a:rPr lang="en-US" altLang="ja-JP" sz="1400" dirty="0"/>
              <a:t>121℃</a:t>
            </a:r>
            <a:r>
              <a:rPr lang="ja-JP" altLang="en-US" sz="1400" dirty="0"/>
              <a:t>加熱牛肉の香りは、</a:t>
            </a:r>
            <a:r>
              <a:rPr lang="en-US" altLang="ja-JP" sz="1400" dirty="0"/>
              <a:t>100℃</a:t>
            </a:r>
            <a:r>
              <a:rPr lang="ja-JP" altLang="en-US" sz="1400" dirty="0"/>
              <a:t>加熱牛肉の香りよりも（</a:t>
            </a:r>
            <a:r>
              <a:rPr lang="en-US" altLang="ja-JP" sz="1400" dirty="0"/>
              <a:t>P</a:t>
            </a:r>
            <a:r>
              <a:rPr lang="ja-JP" altLang="en-US" sz="1400" dirty="0"/>
              <a:t>＜</a:t>
            </a:r>
            <a:r>
              <a:rPr lang="en-US" altLang="ja-JP" sz="1400" dirty="0"/>
              <a:t>0.1</a:t>
            </a:r>
            <a:r>
              <a:rPr lang="ja-JP" altLang="en-US" sz="1400" dirty="0"/>
              <a:t>）好ましい傾向があることを指摘した。これらの結果から、レトルトビーフの香りが缶詰牛肉のおいしさを構成する一つの要素であることが示唆された。</a:t>
            </a:r>
            <a:r>
              <a:rPr lang="en-US" altLang="ja-JP" sz="1400" dirty="0"/>
              <a:t>100℃</a:t>
            </a:r>
            <a:r>
              <a:rPr lang="ja-JP" altLang="en-US" sz="1400" dirty="0"/>
              <a:t>加熱牛肉と</a:t>
            </a:r>
            <a:r>
              <a:rPr lang="en-US" altLang="ja-JP" sz="1400" dirty="0"/>
              <a:t>121℃</a:t>
            </a:r>
            <a:r>
              <a:rPr lang="ja-JP" altLang="en-US" sz="1400" dirty="0"/>
              <a:t>加熱牛肉から得られた揮発性画分を</a:t>
            </a:r>
            <a:r>
              <a:rPr lang="en-US" altLang="ja-JP" sz="1400" dirty="0"/>
              <a:t>GC-MS</a:t>
            </a:r>
            <a:r>
              <a:rPr lang="ja-JP" altLang="en-US" sz="1400" dirty="0"/>
              <a:t>（ガスクロマトグラフィー</a:t>
            </a:r>
            <a:r>
              <a:rPr lang="en-US" altLang="ja-JP" sz="1400" dirty="0"/>
              <a:t>-</a:t>
            </a:r>
            <a:r>
              <a:rPr lang="ja-JP" altLang="en-US" sz="1400" dirty="0"/>
              <a:t>質量分析）で分析したところ、ピラジン、</a:t>
            </a:r>
            <a:r>
              <a:rPr lang="en-US" altLang="ja-JP" sz="1400" dirty="0"/>
              <a:t>2-</a:t>
            </a:r>
            <a:r>
              <a:rPr lang="ja-JP" altLang="en-US" sz="1400" dirty="0"/>
              <a:t>メチルピラジン、ジアセチルの量は</a:t>
            </a:r>
            <a:r>
              <a:rPr lang="en-US" altLang="ja-JP" sz="1400" dirty="0"/>
              <a:t>121℃</a:t>
            </a:r>
            <a:r>
              <a:rPr lang="ja-JP" altLang="en-US" sz="1400" dirty="0"/>
              <a:t>加熱牛肉の方が</a:t>
            </a:r>
            <a:r>
              <a:rPr lang="en-US" altLang="ja-JP" sz="1400" dirty="0"/>
              <a:t>100℃</a:t>
            </a:r>
            <a:r>
              <a:rPr lang="ja-JP" altLang="en-US" sz="1400" dirty="0"/>
              <a:t>加熱牛肉よりも多いことがわかった。また、ピラジン類の臭気質はレトルトビーフの臭気質と類似していることが</a:t>
            </a:r>
            <a:r>
              <a:rPr lang="en-US" altLang="ja-JP" sz="1400" dirty="0"/>
              <a:t>GC-</a:t>
            </a:r>
            <a:r>
              <a:rPr lang="ja-JP" altLang="en-US" sz="1400" dirty="0"/>
              <a:t>嗅覚により明らかになった。このことから、ピラジン類がレトルトビーフの臭気の原因となっている可能性が示唆された。市販の未生コンビーフと生コンビーフの分析からピラジン、</a:t>
            </a:r>
            <a:r>
              <a:rPr lang="en-US" altLang="ja-JP" sz="1400" dirty="0"/>
              <a:t>2-</a:t>
            </a:r>
            <a:r>
              <a:rPr lang="ja-JP" altLang="en-US" sz="1400" dirty="0"/>
              <a:t>メチルピラジン、</a:t>
            </a:r>
            <a:r>
              <a:rPr lang="en-US" altLang="ja-JP" sz="1400" dirty="0"/>
              <a:t>2,6-</a:t>
            </a:r>
            <a:r>
              <a:rPr lang="ja-JP" altLang="en-US" sz="1400" dirty="0"/>
              <a:t>ジメチルピラジンの存在が確認された。</a:t>
            </a:r>
          </a:p>
        </p:txBody>
      </p:sp>
      <p:sp>
        <p:nvSpPr>
          <p:cNvPr id="8" name="Rectangle 2">
            <a:extLst>
              <a:ext uri="{FF2B5EF4-FFF2-40B4-BE49-F238E27FC236}">
                <a16:creationId xmlns:a16="http://schemas.microsoft.com/office/drawing/2014/main" id="{AE50B6BA-90C4-4CF2-985A-87E2812E49A6}"/>
              </a:ext>
            </a:extLst>
          </p:cNvPr>
          <p:cNvSpPr>
            <a:spLocks noChangeArrowheads="1"/>
          </p:cNvSpPr>
          <p:nvPr/>
        </p:nvSpPr>
        <p:spPr bwMode="auto">
          <a:xfrm>
            <a:off x="0" y="3090446"/>
            <a:ext cx="894026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1" i="0" u="none" strike="noStrike" cap="none" normalizeH="0" baseline="0" dirty="0">
                <a:ln>
                  <a:noFill/>
                </a:ln>
                <a:solidFill>
                  <a:srgbClr val="FFC000"/>
                </a:solidFill>
                <a:effectLst/>
                <a:latin typeface="Arial" panose="020B0604020202020204" pitchFamily="34" charset="0"/>
                <a:ea typeface="Lato"/>
              </a:rPr>
              <a:t>Retort beef aroma that gives preferable properties to canned beef products and its aroma components.</a:t>
            </a:r>
            <a:endParaRPr kumimoji="0" lang="ja-JP" altLang="ja-JP" sz="1200" b="1" i="0" u="none" strike="noStrike" cap="none" normalizeH="0" baseline="0" dirty="0">
              <a:ln>
                <a:noFill/>
              </a:ln>
              <a:solidFill>
                <a:srgbClr val="FFC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chemeClr val="tx1"/>
                </a:solidFill>
                <a:effectLst/>
                <a:latin typeface="Arial" panose="020B0604020202020204" pitchFamily="34" charset="0"/>
              </a:rPr>
              <a:t>Journal: Animal science journal = Nihon chikusan Gakkaiho | Author: K Migita; T Iiduka; K Tsukamoto; S Sugiura; G Tanaka;</a:t>
            </a:r>
            <a:endParaRPr kumimoji="0" lang="en-US" altLang="ja-JP"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dirty="0">
                <a:ln>
                  <a:noFill/>
                </a:ln>
                <a:solidFill>
                  <a:schemeClr val="tx1"/>
                </a:solidFill>
                <a:effectLst/>
                <a:latin typeface="Arial" panose="020B0604020202020204" pitchFamily="34" charset="0"/>
              </a:rPr>
              <a:t>G Sakamaki; Y Yamamoto; Y Takeshige; T Miyazawa; A Kojima; T Nakatake; A Okitani; M Matsuishi | 2017</a:t>
            </a:r>
            <a:r>
              <a:rPr kumimoji="0" lang="ja-JP" altLang="ja-JP" sz="700" b="0" i="0" u="none" strike="noStrike" cap="none" normalizeH="0" baseline="0" dirty="0">
                <a:ln>
                  <a:noFill/>
                </a:ln>
                <a:solidFill>
                  <a:schemeClr val="tx1"/>
                </a:solidFill>
                <a:effectLst/>
                <a:latin typeface="Arial" panose="020B0604020202020204" pitchFamily="34" charset="0"/>
              </a:rPr>
              <a:t> </a:t>
            </a:r>
            <a:endParaRPr kumimoji="0" lang="ja-JP" altLang="ja-JP"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7774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9AA7C54-658C-4954-91A2-309B6F21DAD2}"/>
              </a:ext>
            </a:extLst>
          </p:cNvPr>
          <p:cNvSpPr txBox="1"/>
          <p:nvPr/>
        </p:nvSpPr>
        <p:spPr>
          <a:xfrm>
            <a:off x="0" y="116584"/>
            <a:ext cx="1338828" cy="369332"/>
          </a:xfrm>
          <a:prstGeom prst="rect">
            <a:avLst/>
          </a:prstGeom>
          <a:noFill/>
        </p:spPr>
        <p:txBody>
          <a:bodyPr wrap="none" rtlCol="0">
            <a:spAutoFit/>
          </a:bodyPr>
          <a:lstStyle/>
          <a:p>
            <a:r>
              <a:rPr kumimoji="1" lang="ja-JP" altLang="en-US" dirty="0"/>
              <a:t>論文の一部</a:t>
            </a:r>
          </a:p>
        </p:txBody>
      </p:sp>
      <p:sp>
        <p:nvSpPr>
          <p:cNvPr id="4" name="テキスト ボックス 3">
            <a:extLst>
              <a:ext uri="{FF2B5EF4-FFF2-40B4-BE49-F238E27FC236}">
                <a16:creationId xmlns:a16="http://schemas.microsoft.com/office/drawing/2014/main" id="{32C5F04A-92C5-4F9E-BE70-C1FB8D7D3C31}"/>
              </a:ext>
            </a:extLst>
          </p:cNvPr>
          <p:cNvSpPr txBox="1"/>
          <p:nvPr/>
        </p:nvSpPr>
        <p:spPr>
          <a:xfrm>
            <a:off x="-13371" y="1372070"/>
            <a:ext cx="9221821" cy="2492990"/>
          </a:xfrm>
          <a:prstGeom prst="rect">
            <a:avLst/>
          </a:prstGeom>
          <a:noFill/>
        </p:spPr>
        <p:txBody>
          <a:bodyPr wrap="square">
            <a:spAutoFit/>
          </a:bodyPr>
          <a:lstStyle/>
          <a:p>
            <a:r>
              <a:rPr lang="ja-JP" altLang="en-US" sz="1200" dirty="0"/>
              <a:t>異なる年代の</a:t>
            </a:r>
            <a:r>
              <a:rPr lang="ja-JP" altLang="en-US" sz="1200" b="1" dirty="0"/>
              <a:t>高麗人参サンプル</a:t>
            </a:r>
            <a:r>
              <a:rPr lang="ja-JP" altLang="en-US" sz="1200" dirty="0"/>
              <a:t>の</a:t>
            </a:r>
            <a:r>
              <a:rPr lang="ja-JP" altLang="en-US" sz="1200" b="1" dirty="0"/>
              <a:t>アロマプロファイル</a:t>
            </a:r>
            <a:r>
              <a:rPr lang="ja-JP" altLang="en-US" sz="1200" dirty="0"/>
              <a:t>を</a:t>
            </a:r>
            <a:r>
              <a:rPr lang="ja-JP" altLang="en-US" sz="1200" b="1" dirty="0"/>
              <a:t>電子鼻（</a:t>
            </a:r>
            <a:r>
              <a:rPr lang="en-US" altLang="ja-JP" sz="1200" b="1" dirty="0"/>
              <a:t>E-nose</a:t>
            </a:r>
            <a:r>
              <a:rPr lang="ja-JP" altLang="en-US" sz="1200" b="1" dirty="0"/>
              <a:t>）と</a:t>
            </a:r>
            <a:r>
              <a:rPr lang="en-US" altLang="ja-JP" sz="1200" b="1" dirty="0"/>
              <a:t>GC-MS</a:t>
            </a:r>
            <a:r>
              <a:rPr lang="ja-JP" altLang="en-US" sz="1200" b="1" dirty="0"/>
              <a:t>技術とケモメトリクス分析を組み合わせて調査</a:t>
            </a:r>
            <a:r>
              <a:rPr lang="ja-JP" altLang="en-US" sz="1200" dirty="0"/>
              <a:t>した。生理活性の高いジンセノサイドと揮発性油分は年齢とともに増加した。</a:t>
            </a:r>
            <a:r>
              <a:rPr lang="en-US" altLang="ja-JP" sz="1200" dirty="0"/>
              <a:t>E-nose</a:t>
            </a:r>
            <a:r>
              <a:rPr lang="ja-JP" altLang="en-US" sz="1200" dirty="0"/>
              <a:t>は定性分析において良好な結果を示した。</a:t>
            </a:r>
            <a:r>
              <a:rPr lang="ja-JP" altLang="en-US" sz="1200" b="1" dirty="0"/>
              <a:t>主成分分析（</a:t>
            </a:r>
            <a:r>
              <a:rPr lang="en-US" altLang="ja-JP" sz="1200" b="1" dirty="0"/>
              <a:t>PCA</a:t>
            </a:r>
            <a:r>
              <a:rPr lang="ja-JP" altLang="en-US" sz="1200" b="1" dirty="0"/>
              <a:t>）と判別関数分析（</a:t>
            </a:r>
            <a:r>
              <a:rPr lang="en-US" altLang="ja-JP" sz="1200" b="1" dirty="0"/>
              <a:t>DFA</a:t>
            </a:r>
            <a:r>
              <a:rPr lang="ja-JP" altLang="en-US" sz="1200" b="1" dirty="0"/>
              <a:t>）の両方が高麗人参サンプルの分析に使用され、最初の</a:t>
            </a:r>
            <a:r>
              <a:rPr lang="en-US" altLang="ja-JP" sz="1200" b="1" dirty="0"/>
              <a:t>2</a:t>
            </a:r>
            <a:r>
              <a:rPr lang="ja-JP" altLang="en-US" sz="1200" b="1" dirty="0"/>
              <a:t>つの主成分（</a:t>
            </a:r>
            <a:r>
              <a:rPr lang="en-US" altLang="ja-JP" sz="1200" b="1" dirty="0"/>
              <a:t>PC</a:t>
            </a:r>
            <a:r>
              <a:rPr lang="ja-JP" altLang="en-US" sz="1200" b="1" dirty="0"/>
              <a:t>）が</a:t>
            </a:r>
            <a:r>
              <a:rPr lang="en-US" altLang="ja-JP" sz="1200" b="1" dirty="0"/>
              <a:t>85.51</a:t>
            </a:r>
            <a:r>
              <a:rPr lang="ja-JP" altLang="en-US" sz="1200" b="1" dirty="0"/>
              <a:t>％、最初の</a:t>
            </a:r>
            <a:r>
              <a:rPr lang="en-US" altLang="ja-JP" sz="1200" b="1" dirty="0"/>
              <a:t>2</a:t>
            </a:r>
            <a:r>
              <a:rPr lang="ja-JP" altLang="en-US" sz="1200" b="1" dirty="0"/>
              <a:t>つの因子が</a:t>
            </a:r>
            <a:r>
              <a:rPr lang="en-US" altLang="ja-JP" sz="1200" b="1" dirty="0"/>
              <a:t>95.51</a:t>
            </a:r>
            <a:r>
              <a:rPr lang="ja-JP" altLang="en-US" sz="1200" b="1" dirty="0"/>
              <a:t>％の変動を説明し、良好な結果を示しました</a:t>
            </a:r>
            <a:r>
              <a:rPr lang="ja-JP" altLang="en-US" sz="1200" dirty="0"/>
              <a:t>。階層型クラスタ分析</a:t>
            </a:r>
            <a:r>
              <a:rPr lang="en-US" altLang="ja-JP" sz="1200" dirty="0"/>
              <a:t>(HCA)</a:t>
            </a:r>
            <a:r>
              <a:rPr lang="ja-JP" altLang="en-US" sz="1200" dirty="0"/>
              <a:t>は、異なる種類の高麗人参を</a:t>
            </a:r>
            <a:r>
              <a:rPr lang="en-US" altLang="ja-JP" sz="1200" dirty="0"/>
              <a:t>4</a:t>
            </a:r>
            <a:r>
              <a:rPr lang="ja-JP" altLang="en-US" sz="1200" dirty="0"/>
              <a:t>つのグループに分類することに成功しました。合計</a:t>
            </a:r>
            <a:r>
              <a:rPr lang="en-US" altLang="ja-JP" sz="1200" dirty="0"/>
              <a:t>91</a:t>
            </a:r>
            <a:r>
              <a:rPr lang="ja-JP" altLang="en-US" sz="1200" dirty="0"/>
              <a:t>種類の揮発性成分が同定された。そのうち</a:t>
            </a:r>
            <a:r>
              <a:rPr lang="en-US" altLang="ja-JP" sz="1200" dirty="0"/>
              <a:t>50</a:t>
            </a:r>
            <a:r>
              <a:rPr lang="ja-JP" altLang="en-US" sz="1200" dirty="0"/>
              <a:t>種を</a:t>
            </a:r>
            <a:r>
              <a:rPr lang="en-US" altLang="ja-JP" sz="1200" dirty="0"/>
              <a:t>GC-MS</a:t>
            </a:r>
            <a:r>
              <a:rPr lang="ja-JP" altLang="en-US" sz="1200" dirty="0"/>
              <a:t>を用いて算出し、比較した。主な香料成分はテルペン類とアルコール類であり、次いで芳香族とエステル類であった。テルペン、アルコール、芳香族、エステル、酸の生育年度中の変化から、テルペンが支配的な役割を果たしていることが改めて確認された。ガスセンサーと香気成分の</a:t>
            </a:r>
            <a:r>
              <a:rPr lang="en-US" altLang="ja-JP" sz="1200" dirty="0"/>
              <a:t>PLS</a:t>
            </a:r>
            <a:r>
              <a:rPr lang="ja-JP" altLang="en-US" sz="1200" dirty="0"/>
              <a:t>（</a:t>
            </a:r>
            <a:r>
              <a:rPr lang="en-US" altLang="ja-JP" sz="1200" dirty="0"/>
              <a:t>Partial Least Squares</a:t>
            </a:r>
            <a:r>
              <a:rPr lang="ja-JP" altLang="en-US" sz="1200" dirty="0"/>
              <a:t>）負荷プロットは、特定のセンサーがテルペンと密接に関連していることを示した。スコアプロットでは，テルペンとそれに対応するセンサーが最もグループ化に寄与していることが示された．定量分析では，</a:t>
            </a:r>
            <a:r>
              <a:rPr lang="en-US" altLang="ja-JP" sz="1200" dirty="0"/>
              <a:t>PLS</a:t>
            </a:r>
            <a:r>
              <a:rPr lang="ja-JP" altLang="en-US" sz="1200" dirty="0"/>
              <a:t>モデルにガスセンサを用いることで，テルペンの</a:t>
            </a:r>
            <a:r>
              <a:rPr lang="en-US" altLang="ja-JP" sz="1200" dirty="0"/>
              <a:t>7</a:t>
            </a:r>
            <a:r>
              <a:rPr lang="ja-JP" altLang="en-US" sz="1200" dirty="0"/>
              <a:t>つの成分を正確に説明し，予測することができた．</a:t>
            </a:r>
            <a:r>
              <a:rPr lang="en-US" altLang="ja-JP" sz="1200" dirty="0"/>
              <a:t>Back Propagation-Artificial Neural Networks (BP-ANN)</a:t>
            </a:r>
            <a:r>
              <a:rPr lang="ja-JP" altLang="en-US" sz="1200" dirty="0"/>
              <a:t>を用いた高麗人参の年代予測では，</a:t>
            </a:r>
            <a:r>
              <a:rPr lang="en-US" altLang="ja-JP" sz="1200" dirty="0"/>
              <a:t>E-</a:t>
            </a:r>
            <a:r>
              <a:rPr lang="ja-JP" altLang="en-US" sz="1200" dirty="0"/>
              <a:t>鼻データの方が</a:t>
            </a:r>
            <a:r>
              <a:rPr lang="en-US" altLang="ja-JP" sz="1200" dirty="0"/>
              <a:t>GC-MS</a:t>
            </a:r>
            <a:r>
              <a:rPr lang="ja-JP" altLang="en-US" sz="1200" dirty="0"/>
              <a:t>データよりも正確な予測が可能であることがわかった。</a:t>
            </a:r>
            <a:r>
              <a:rPr lang="en-US" altLang="ja-JP" sz="1200" b="1" dirty="0"/>
              <a:t>E-</a:t>
            </a:r>
            <a:r>
              <a:rPr lang="ja-JP" altLang="en-US" sz="1200" b="1" dirty="0"/>
              <a:t>鼻の測定は、高麗人参の樹齢を決定するための潜在的な方法である可能性がある。</a:t>
            </a:r>
            <a:r>
              <a:rPr lang="en-US" altLang="ja-JP" sz="1200" b="1" dirty="0"/>
              <a:t>GC-MS</a:t>
            </a:r>
            <a:r>
              <a:rPr lang="ja-JP" altLang="en-US" sz="1200" b="1" dirty="0"/>
              <a:t>を組み合わせることで、センサーと香り成分の間に隠された相関関係を</a:t>
            </a:r>
            <a:r>
              <a:rPr lang="en-US" altLang="ja-JP" sz="1200" b="1" dirty="0"/>
              <a:t>2</a:t>
            </a:r>
            <a:r>
              <a:rPr lang="ja-JP" altLang="en-US" sz="1200" b="1" dirty="0"/>
              <a:t>つの視点から説明することができます。</a:t>
            </a:r>
          </a:p>
        </p:txBody>
      </p:sp>
      <p:sp>
        <p:nvSpPr>
          <p:cNvPr id="5" name="Rectangle 1">
            <a:extLst>
              <a:ext uri="{FF2B5EF4-FFF2-40B4-BE49-F238E27FC236}">
                <a16:creationId xmlns:a16="http://schemas.microsoft.com/office/drawing/2014/main" id="{376DA8A2-E99A-46EB-A6CA-D13F1C2238E3}"/>
              </a:ext>
            </a:extLst>
          </p:cNvPr>
          <p:cNvSpPr>
            <a:spLocks noChangeArrowheads="1"/>
          </p:cNvSpPr>
          <p:nvPr/>
        </p:nvSpPr>
        <p:spPr bwMode="auto">
          <a:xfrm>
            <a:off x="58964" y="649045"/>
            <a:ext cx="919508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1" i="0" u="none" strike="noStrike" cap="none" normalizeH="0" baseline="0" dirty="0">
                <a:ln>
                  <a:noFill/>
                </a:ln>
                <a:solidFill>
                  <a:srgbClr val="FFC000"/>
                </a:solidFill>
                <a:effectLst/>
                <a:latin typeface="Arial" panose="020B0604020202020204" pitchFamily="34" charset="0"/>
                <a:ea typeface="Lato"/>
              </a:rPr>
              <a:t>Qualitative and quantitative analysis on aroma characteristics of ginseng at different 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1" i="0" u="none" strike="noStrike" cap="none" normalizeH="0" baseline="0" dirty="0">
                <a:ln>
                  <a:noFill/>
                </a:ln>
                <a:solidFill>
                  <a:srgbClr val="FFC000"/>
                </a:solidFill>
                <a:effectLst/>
                <a:latin typeface="Arial" panose="020B0604020202020204" pitchFamily="34" charset="0"/>
                <a:ea typeface="Lato"/>
              </a:rPr>
              <a:t> using E-nose and GC-MS combined with chemometrics.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i="0" u="none" strike="noStrike" cap="none" normalizeH="0" baseline="0" dirty="0">
                <a:ln>
                  <a:noFill/>
                </a:ln>
                <a:effectLst/>
                <a:latin typeface="Arial" panose="020B0604020202020204" pitchFamily="34" charset="0"/>
                <a:ea typeface="Lato"/>
              </a:rPr>
              <a:t>Journal: Journal of pharmaceutical and biomedical analysis | Author: S Cui; J Wang; L Yang; J Wu; X Wang | 2015</a:t>
            </a:r>
            <a:endParaRPr kumimoji="0" lang="ja-JP" altLang="ja-JP" sz="1600" i="0" u="none" strike="noStrike" cap="none" normalizeH="0" baseline="0" dirty="0">
              <a:ln>
                <a:noFill/>
              </a:ln>
              <a:solidFill>
                <a:schemeClr val="tx1"/>
              </a:solidFill>
              <a:effectLst/>
              <a:latin typeface="Arial" panose="020B0604020202020204" pitchFamily="34" charset="0"/>
            </a:endParaRPr>
          </a:p>
        </p:txBody>
      </p:sp>
      <p:sp>
        <p:nvSpPr>
          <p:cNvPr id="9" name="テキスト ボックス 8">
            <a:extLst>
              <a:ext uri="{FF2B5EF4-FFF2-40B4-BE49-F238E27FC236}">
                <a16:creationId xmlns:a16="http://schemas.microsoft.com/office/drawing/2014/main" id="{F4A66788-0FA9-44F3-BD54-357C407161FA}"/>
              </a:ext>
            </a:extLst>
          </p:cNvPr>
          <p:cNvSpPr txBox="1"/>
          <p:nvPr/>
        </p:nvSpPr>
        <p:spPr>
          <a:xfrm>
            <a:off x="25540" y="4958085"/>
            <a:ext cx="9144000" cy="1600438"/>
          </a:xfrm>
          <a:prstGeom prst="rect">
            <a:avLst/>
          </a:prstGeom>
          <a:noFill/>
        </p:spPr>
        <p:txBody>
          <a:bodyPr wrap="square">
            <a:spAutoFit/>
          </a:bodyPr>
          <a:lstStyle/>
          <a:p>
            <a:r>
              <a:rPr lang="ja-JP" altLang="en-US" sz="1400" b="1" dirty="0"/>
              <a:t>本研究では、牛乳、乳製品、香料、香料に含まれる香気成分を分析できる信頼性の高いフィッシャー判別モデルを構築し、その品種同定に応用した</a:t>
            </a:r>
            <a:r>
              <a:rPr lang="ja-JP" altLang="en-US" sz="1400" dirty="0"/>
              <a:t>。本研究では、乳製品と香料の1093サンプル中の香料成分のスクリーニングにFoodomicsを適用した。分類結果に有意な影響を与える乳製品・香料サンプルの成分をステップワイズ判別でスクリーニングし、判別関数分析を行った。そして、9つの主成分を用いてフィッシャー判別モデルを構築した。サンプルの三次元座標距離を算出し、その要旨とした。その結果、サンプルとフレーバーは8箇所に分布していることがわかった。</a:t>
            </a:r>
            <a:r>
              <a:rPr lang="ja-JP" altLang="en-US" sz="1400" b="1" dirty="0"/>
              <a:t>分離効果とクラスタリング効果が良好であることがわかった</a:t>
            </a:r>
            <a:r>
              <a:rPr lang="ja-JP" altLang="en-US" sz="1400" dirty="0"/>
              <a:t>。本研究の目的は、乳製品に香料が添加されているかどうかを効果的に判定することであった。</a:t>
            </a:r>
          </a:p>
        </p:txBody>
      </p:sp>
      <p:sp>
        <p:nvSpPr>
          <p:cNvPr id="10" name="Rectangle 2">
            <a:extLst>
              <a:ext uri="{FF2B5EF4-FFF2-40B4-BE49-F238E27FC236}">
                <a16:creationId xmlns:a16="http://schemas.microsoft.com/office/drawing/2014/main" id="{3C741AD3-043B-4E72-BCBA-4F6FD44F71FE}"/>
              </a:ext>
            </a:extLst>
          </p:cNvPr>
          <p:cNvSpPr>
            <a:spLocks noChangeArrowheads="1"/>
          </p:cNvSpPr>
          <p:nvPr/>
        </p:nvSpPr>
        <p:spPr bwMode="auto">
          <a:xfrm>
            <a:off x="25540" y="4133412"/>
            <a:ext cx="8784777"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600" b="1" i="0" u="none" strike="noStrike" cap="none" normalizeH="0" baseline="0" dirty="0">
                <a:ln>
                  <a:noFill/>
                </a:ln>
                <a:solidFill>
                  <a:srgbClr val="00B050"/>
                </a:solidFill>
                <a:effectLst/>
                <a:latin typeface="Arial" panose="020B0604020202020204" pitchFamily="34" charset="0"/>
                <a:ea typeface="Lato"/>
              </a:rPr>
              <a:t>High-throughput foodomics strategy for screening flavor components in dairy products </a:t>
            </a:r>
            <a:endParaRPr kumimoji="0" lang="en-US" altLang="ja-JP" sz="1600" b="1" i="0" u="none" strike="noStrike" cap="none" normalizeH="0" baseline="0" dirty="0">
              <a:ln>
                <a:noFill/>
              </a:ln>
              <a:solidFill>
                <a:srgbClr val="00B050"/>
              </a:solidFill>
              <a:effectLst/>
              <a:latin typeface="Arial" panose="020B0604020202020204" pitchFamily="34" charset="0"/>
              <a:ea typeface="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600" b="1" i="0" u="none" strike="noStrike" cap="none" normalizeH="0" baseline="0" dirty="0">
                <a:ln>
                  <a:noFill/>
                </a:ln>
                <a:solidFill>
                  <a:srgbClr val="00B050"/>
                </a:solidFill>
                <a:effectLst/>
                <a:latin typeface="Arial" panose="020B0604020202020204" pitchFamily="34" charset="0"/>
                <a:ea typeface="Lato"/>
              </a:rPr>
              <a:t>using multiple mass spectrometry.</a:t>
            </a:r>
            <a:endParaRPr kumimoji="0" lang="ja-JP" altLang="ja-JP" sz="1400" b="1" i="0" u="none" strike="noStrike" cap="none" normalizeH="0" baseline="0" dirty="0">
              <a:ln>
                <a:noFill/>
              </a:ln>
              <a:solidFill>
                <a:srgbClr val="00B05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chemeClr val="tx1"/>
                </a:solidFill>
                <a:effectLst/>
                <a:latin typeface="Arial" panose="020B0604020202020204" pitchFamily="34" charset="0"/>
              </a:rPr>
              <a:t>Journal: Food chemistry | Author: W Jia; H Wang; L Shi; F Zhang; C Fan; X Chen; J Chang; X Chu | 2019</a:t>
            </a:r>
            <a:r>
              <a:rPr kumimoji="0" lang="ja-JP" altLang="ja-JP" sz="600" b="0" i="0" u="none" strike="noStrike" cap="none" normalizeH="0" baseline="0" dirty="0">
                <a:ln>
                  <a:noFill/>
                </a:ln>
                <a:solidFill>
                  <a:schemeClr val="tx1"/>
                </a:solidFill>
                <a:effectLst/>
                <a:latin typeface="Arial" panose="020B0604020202020204" pitchFamily="34" charset="0"/>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11" name="正方形/長方形 10">
            <a:extLst>
              <a:ext uri="{FF2B5EF4-FFF2-40B4-BE49-F238E27FC236}">
                <a16:creationId xmlns:a16="http://schemas.microsoft.com/office/drawing/2014/main" id="{CF4E09E2-BC78-4795-8534-446D4DA173B5}"/>
              </a:ext>
            </a:extLst>
          </p:cNvPr>
          <p:cNvSpPr/>
          <p:nvPr/>
        </p:nvSpPr>
        <p:spPr>
          <a:xfrm>
            <a:off x="0" y="660399"/>
            <a:ext cx="9117259" cy="320466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27750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9AA7C54-658C-4954-91A2-309B6F21DAD2}"/>
              </a:ext>
            </a:extLst>
          </p:cNvPr>
          <p:cNvSpPr txBox="1"/>
          <p:nvPr/>
        </p:nvSpPr>
        <p:spPr>
          <a:xfrm>
            <a:off x="0" y="116584"/>
            <a:ext cx="1338828" cy="369332"/>
          </a:xfrm>
          <a:prstGeom prst="rect">
            <a:avLst/>
          </a:prstGeom>
          <a:noFill/>
        </p:spPr>
        <p:txBody>
          <a:bodyPr wrap="none" rtlCol="0">
            <a:spAutoFit/>
          </a:bodyPr>
          <a:lstStyle/>
          <a:p>
            <a:r>
              <a:rPr kumimoji="1" lang="ja-JP" altLang="en-US" dirty="0"/>
              <a:t>論文の一部</a:t>
            </a:r>
          </a:p>
        </p:txBody>
      </p:sp>
      <p:sp>
        <p:nvSpPr>
          <p:cNvPr id="7" name="テキスト ボックス 6">
            <a:extLst>
              <a:ext uri="{FF2B5EF4-FFF2-40B4-BE49-F238E27FC236}">
                <a16:creationId xmlns:a16="http://schemas.microsoft.com/office/drawing/2014/main" id="{705E74FA-1263-4271-83B6-78F3D38E9E83}"/>
              </a:ext>
            </a:extLst>
          </p:cNvPr>
          <p:cNvSpPr txBox="1"/>
          <p:nvPr/>
        </p:nvSpPr>
        <p:spPr>
          <a:xfrm>
            <a:off x="144995" y="1832176"/>
            <a:ext cx="9144001" cy="3970318"/>
          </a:xfrm>
          <a:prstGeom prst="rect">
            <a:avLst/>
          </a:prstGeom>
          <a:noFill/>
        </p:spPr>
        <p:txBody>
          <a:bodyPr wrap="square">
            <a:spAutoFit/>
          </a:bodyPr>
          <a:lstStyle/>
          <a:p>
            <a:r>
              <a:rPr lang="ja-JP" altLang="en-US" sz="1400" dirty="0"/>
              <a:t>背景 「オミックス」ツールは、複雑な細胞機能をシステム全体で解析する新しい機会を提供します。二次代謝は、生化学的な観点からは十分にマップ化されているものの、その生理的な役割や遺伝的・生化学的な制御については十分に理解されていない生化学的経路の複雑なネットワークの一例です。このネットワークから産生される高級アルコールやエステルなどの代謝物の多くは、発酵生成物の中で重要な香りの影響を与える化合物であり、酵母の系統によって非常に多様な香りのプロファイルを生成することが知られている。ここでは、全トランスクリプトーム解析と部分的な外来代謝物解析を組み合わせることで、既知または未知の機能を持つ特定の遺伝子がこの代謝ネットワークに与える影響を予測できるかどうかを検討した。結果 この目的のために、合成ワインマスト中のアルコール発酵の</a:t>
            </a:r>
            <a:r>
              <a:rPr lang="en-US" altLang="ja-JP" sz="1400" dirty="0"/>
              <a:t>3</a:t>
            </a:r>
            <a:r>
              <a:rPr lang="ja-JP" altLang="en-US" sz="1400" dirty="0"/>
              <a:t>つの異なる時点で、発散的なアロマプロファイルを生成する</a:t>
            </a:r>
            <a:r>
              <a:rPr lang="en-US" altLang="ja-JP" sz="1400" dirty="0"/>
              <a:t>5</a:t>
            </a:r>
            <a:r>
              <a:rPr lang="ja-JP" altLang="en-US" sz="1400" dirty="0"/>
              <a:t>つの異なる工業用ワイン酵母株の遺伝子発現レベルを確立した。遺伝子発現データのマトリックスを生成し、同じ時間点で測定された揮発性香料化合物の濃度と統合した。揮発性香料化合物の研究に対するこの比較的偏りのないアプローチにより、香料プロファイル修飾の候補遺伝子を同定することができた。これらの遺伝子のうち、ＹＭＲ２１０Ｗ、ＢＡＴ１、ＡＡＡＤ１０、ＡＡＡＤ１４およびＡＣＳ１の５つを、市販のワイン酵母ＶＩＮ１３における過剰発現のために選択した。これらのデータを解析したところ、過剰発現株のエキソメタボームの変化と、トランスクリプトームデータとエキソメタボームデータの偏りのないアラインメントに基づいて予測された変化との間には、統計的に有意な相関関係が見られた。結論 このデータは、複雑なシステムにおける個々の遺伝子の発現が代謝に与える影響を特定するために、トランスクリプトミクスとメタボロミクスを比較したアプローチを用いることができることを示唆しており、また、トランスクリプトミクスデータがバイオテクノロジーの関連性を直接的に応用できることを示唆している。</a:t>
            </a:r>
          </a:p>
        </p:txBody>
      </p:sp>
      <p:sp>
        <p:nvSpPr>
          <p:cNvPr id="3" name="Rectangle 1">
            <a:extLst>
              <a:ext uri="{FF2B5EF4-FFF2-40B4-BE49-F238E27FC236}">
                <a16:creationId xmlns:a16="http://schemas.microsoft.com/office/drawing/2014/main" id="{2CF685E6-55BE-4517-9722-389D917289ED}"/>
              </a:ext>
            </a:extLst>
          </p:cNvPr>
          <p:cNvSpPr>
            <a:spLocks noChangeArrowheads="1"/>
          </p:cNvSpPr>
          <p:nvPr/>
        </p:nvSpPr>
        <p:spPr bwMode="auto">
          <a:xfrm>
            <a:off x="0" y="630764"/>
            <a:ext cx="9433993"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1" i="0" u="none" strike="noStrike" cap="none" normalizeH="0" baseline="0" dirty="0">
                <a:ln>
                  <a:noFill/>
                </a:ln>
                <a:solidFill>
                  <a:srgbClr val="FF0000"/>
                </a:solidFill>
                <a:effectLst/>
                <a:latin typeface="Arial" panose="020B0604020202020204" pitchFamily="34" charset="0"/>
                <a:ea typeface="Lato"/>
              </a:rPr>
              <a:t>Linking gene regulation and the exo-metabolome: a comparative transcriptomics approach to identify genes </a:t>
            </a:r>
            <a:endParaRPr kumimoji="0" lang="en-US" altLang="ja-JP" sz="1400" b="1" i="0" u="none" strike="noStrike" cap="none" normalizeH="0" baseline="0" dirty="0">
              <a:ln>
                <a:noFill/>
              </a:ln>
              <a:solidFill>
                <a:srgbClr val="FF0000"/>
              </a:solidFill>
              <a:effectLst/>
              <a:latin typeface="Arial" panose="020B0604020202020204" pitchFamily="34" charset="0"/>
              <a:ea typeface="La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400" b="1" i="0" u="none" strike="noStrike" cap="none" normalizeH="0" baseline="0" dirty="0">
                <a:ln>
                  <a:noFill/>
                </a:ln>
                <a:solidFill>
                  <a:srgbClr val="FF0000"/>
                </a:solidFill>
                <a:effectLst/>
                <a:latin typeface="Arial" panose="020B0604020202020204" pitchFamily="34" charset="0"/>
                <a:ea typeface="Lato"/>
              </a:rPr>
              <a:t>that impact on the production of volatile aroma compounds in yeast.</a:t>
            </a:r>
            <a:endParaRPr kumimoji="0" lang="ja-JP" altLang="ja-JP" sz="1400" b="1"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chemeClr val="tx1"/>
                </a:solidFill>
                <a:effectLst/>
                <a:latin typeface="Arial" panose="020B0604020202020204" pitchFamily="34" charset="0"/>
              </a:rPr>
              <a:t>Journal: BMC genomics | Author: D Rossouw; T Naes; FF Bauer | 2008</a:t>
            </a:r>
            <a:r>
              <a:rPr kumimoji="0" lang="ja-JP" altLang="ja-JP" sz="600" b="0" i="0" u="none" strike="noStrike" cap="none" normalizeH="0" baseline="0" dirty="0">
                <a:ln>
                  <a:noFill/>
                </a:ln>
                <a:solidFill>
                  <a:schemeClr val="tx1"/>
                </a:solidFill>
                <a:effectLst/>
                <a:latin typeface="Arial" panose="020B0604020202020204" pitchFamily="34" charset="0"/>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0158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2E85674-8D45-4334-88A5-6CE194735605}"/>
              </a:ext>
            </a:extLst>
          </p:cNvPr>
          <p:cNvSpPr txBox="1"/>
          <p:nvPr/>
        </p:nvSpPr>
        <p:spPr>
          <a:xfrm>
            <a:off x="-45034" y="1626499"/>
            <a:ext cx="9144000" cy="3323987"/>
          </a:xfrm>
          <a:prstGeom prst="rect">
            <a:avLst/>
          </a:prstGeom>
          <a:noFill/>
        </p:spPr>
        <p:txBody>
          <a:bodyPr wrap="square">
            <a:spAutoFit/>
          </a:bodyPr>
          <a:lstStyle/>
          <a:p>
            <a:r>
              <a:rPr lang="ja-JP" altLang="en-US" sz="1400" b="1" dirty="0"/>
              <a:t>ワインの香りに関与していると考えられている20種類の揮発性化合物の揮発性分画に対するエタノール、グルコース、グリセロール、カテキン、プロリンのマトリックス効果を評価するために、完全因子設計を用いた</a:t>
            </a:r>
            <a:r>
              <a:rPr lang="ja-JP" altLang="en-US" sz="1400" dirty="0"/>
              <a:t>。分散分析の結果、エタノールとグルコース、エタノールとグリセロール、グリセロールとカテキンの双方向の相互作用が揮発性物質のヘッドスペース分配に有意な影響を与えることが示された。実験は、エタノールとグルコースの濃度を変化させた場合の、一定濃度の揮発性物質のヘッドスペース分配への影響を観察するために行われた。</a:t>
            </a:r>
            <a:r>
              <a:rPr lang="ja-JP" altLang="en-US" sz="1400" b="1" dirty="0"/>
              <a:t>分散分析と線形回帰分析の結果，グルコースの存在はヘッドスペース中の揮発物濃度を増加させるが，エタノール濃度の増加は揮発物のヘッドスペース分割に負の相関があることが示された</a:t>
            </a:r>
            <a:r>
              <a:rPr lang="ja-JP" altLang="en-US" sz="1400" dirty="0"/>
              <a:t>．その後の研究では、白ワインと赤ワインを水とエタノールで希釈した場合の効果を評価した。その結果、エタノール濃度の増加はサンプルのヘッドスペースにおける揮発性化合物の相対的な存在量を有意に減少させることが再び観察された。この研究では、揮発性化合物のヘッドスペースの分割に影響を与える、ブドウとワインの主要成分の複雑なマトリックス相互作用のいくつかを調査した。各マトリックス-揮発性相互作用の大きさは、エタノール＞グルコース＞グリセロール＞カテキンであったが、プロリンは明らかな相互作用を示さなかった。この結果は、エタノール濃度の増加が揮発性アロマ化合物のヘッドスペース濃度を有意に減少させることを明確に示しており、エタノールがワインの果実のアロマ属性を抑制することを示す最近の感覚研究の観察結果を説明するのに貢献している可能性がある。</a:t>
            </a:r>
          </a:p>
        </p:txBody>
      </p:sp>
      <p:sp>
        <p:nvSpPr>
          <p:cNvPr id="4" name="Rectangle 1">
            <a:extLst>
              <a:ext uri="{FF2B5EF4-FFF2-40B4-BE49-F238E27FC236}">
                <a16:creationId xmlns:a16="http://schemas.microsoft.com/office/drawing/2014/main" id="{0A6016E5-C9DB-4202-B9FE-03AB56FF691C}"/>
              </a:ext>
            </a:extLst>
          </p:cNvPr>
          <p:cNvSpPr>
            <a:spLocks noChangeArrowheads="1"/>
          </p:cNvSpPr>
          <p:nvPr/>
        </p:nvSpPr>
        <p:spPr bwMode="auto">
          <a:xfrm>
            <a:off x="0" y="679181"/>
            <a:ext cx="9098966"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600" b="1" i="0" u="none" strike="noStrike" cap="none" normalizeH="0" baseline="0" dirty="0">
                <a:ln>
                  <a:noFill/>
                </a:ln>
                <a:solidFill>
                  <a:srgbClr val="00B050"/>
                </a:solidFill>
                <a:effectLst/>
                <a:latin typeface="Arial" panose="020B0604020202020204" pitchFamily="34" charset="0"/>
                <a:ea typeface="Lato"/>
              </a:rPr>
              <a:t>Interactions between wine volatile compounds and grape and wine matrix components</a:t>
            </a:r>
            <a:endParaRPr kumimoji="0" lang="en-US" altLang="ja-JP" sz="1600" b="1" i="0" u="none" strike="noStrike" cap="none" normalizeH="0" baseline="0" dirty="0">
              <a:ln>
                <a:noFill/>
              </a:ln>
              <a:solidFill>
                <a:srgbClr val="00B050"/>
              </a:solidFill>
              <a:effectLst/>
              <a:latin typeface="Arial" panose="020B0604020202020204" pitchFamily="34" charset="0"/>
              <a:ea typeface="Lat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ja-JP" sz="1600" b="1" dirty="0" err="1">
                <a:solidFill>
                  <a:srgbClr val="00B050"/>
                </a:solidFill>
                <a:latin typeface="Arial" panose="020B0604020202020204" pitchFamily="34" charset="0"/>
                <a:ea typeface="Lato"/>
              </a:rPr>
              <a:t>i</a:t>
            </a:r>
            <a:r>
              <a:rPr kumimoji="0" lang="ja-JP" altLang="ja-JP" sz="1600" b="1" i="0" u="none" strike="noStrike" cap="none" normalizeH="0" baseline="0" dirty="0">
                <a:ln>
                  <a:noFill/>
                </a:ln>
                <a:solidFill>
                  <a:srgbClr val="00B050"/>
                </a:solidFill>
                <a:effectLst/>
                <a:latin typeface="Arial" panose="020B0604020202020204" pitchFamily="34" charset="0"/>
                <a:ea typeface="Lato"/>
              </a:rPr>
              <a:t>nfluence aroma compound headspace partitioning.</a:t>
            </a:r>
            <a:endParaRPr kumimoji="0" lang="ja-JP" altLang="ja-JP" sz="1400" b="1" i="0" u="none" strike="noStrike" cap="none" normalizeH="0" baseline="0" dirty="0">
              <a:ln>
                <a:noFill/>
              </a:ln>
              <a:solidFill>
                <a:srgbClr val="00B05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100" b="0" i="0" u="none" strike="noStrike" cap="none" normalizeH="0" baseline="0" dirty="0">
                <a:ln>
                  <a:noFill/>
                </a:ln>
                <a:solidFill>
                  <a:schemeClr val="tx1"/>
                </a:solidFill>
                <a:effectLst/>
                <a:latin typeface="Arial" panose="020B0604020202020204" pitchFamily="34" charset="0"/>
              </a:rPr>
              <a:t>Journal: Journal of agricultural and food chemistry | Author: AL Robinson; SE Ebeler; H Heymann; PK Boss; PS Solomon; RD Trengove | 2009</a:t>
            </a:r>
            <a:r>
              <a:rPr kumimoji="0" lang="ja-JP" altLang="ja-JP" sz="600" b="0" i="0" u="none" strike="noStrike" cap="none" normalizeH="0" baseline="0" dirty="0">
                <a:ln>
                  <a:noFill/>
                </a:ln>
                <a:solidFill>
                  <a:schemeClr val="tx1"/>
                </a:solidFill>
                <a:effectLst/>
                <a:latin typeface="Arial" panose="020B0604020202020204" pitchFamily="34" charset="0"/>
              </a:rPr>
              <a:t> </a:t>
            </a: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5" name="テキスト ボックス 4">
            <a:extLst>
              <a:ext uri="{FF2B5EF4-FFF2-40B4-BE49-F238E27FC236}">
                <a16:creationId xmlns:a16="http://schemas.microsoft.com/office/drawing/2014/main" id="{7094F440-5FA2-40FC-A11C-98A9CEDF40BE}"/>
              </a:ext>
            </a:extLst>
          </p:cNvPr>
          <p:cNvSpPr txBox="1"/>
          <p:nvPr/>
        </p:nvSpPr>
        <p:spPr>
          <a:xfrm>
            <a:off x="0" y="116584"/>
            <a:ext cx="1338828" cy="369332"/>
          </a:xfrm>
          <a:prstGeom prst="rect">
            <a:avLst/>
          </a:prstGeom>
          <a:noFill/>
        </p:spPr>
        <p:txBody>
          <a:bodyPr wrap="none" rtlCol="0">
            <a:spAutoFit/>
          </a:bodyPr>
          <a:lstStyle/>
          <a:p>
            <a:r>
              <a:rPr kumimoji="1" lang="ja-JP" altLang="en-US" dirty="0"/>
              <a:t>論文の一部</a:t>
            </a:r>
          </a:p>
        </p:txBody>
      </p:sp>
    </p:spTree>
    <p:extLst>
      <p:ext uri="{BB962C8B-B14F-4D97-AF65-F5344CB8AC3E}">
        <p14:creationId xmlns:p14="http://schemas.microsoft.com/office/powerpoint/2010/main" val="3407954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4298D92-65ED-4BFD-BE85-F7B16E17EE53}"/>
              </a:ext>
            </a:extLst>
          </p:cNvPr>
          <p:cNvSpPr txBox="1"/>
          <p:nvPr/>
        </p:nvSpPr>
        <p:spPr>
          <a:xfrm>
            <a:off x="533400" y="457201"/>
            <a:ext cx="2723823" cy="369332"/>
          </a:xfrm>
          <a:prstGeom prst="rect">
            <a:avLst/>
          </a:prstGeom>
          <a:noFill/>
        </p:spPr>
        <p:txBody>
          <a:bodyPr wrap="none" rtlCol="0">
            <a:spAutoFit/>
          </a:bodyPr>
          <a:lstStyle/>
          <a:p>
            <a:r>
              <a:rPr kumimoji="1" lang="ja-JP" altLang="en-US" dirty="0"/>
              <a:t>新たなキーワード　考察</a:t>
            </a:r>
            <a:endParaRPr kumimoji="1" lang="en-US" altLang="ja-JP" dirty="0"/>
          </a:p>
        </p:txBody>
      </p:sp>
      <p:sp>
        <p:nvSpPr>
          <p:cNvPr id="3" name="テキスト ボックス 2">
            <a:extLst>
              <a:ext uri="{FF2B5EF4-FFF2-40B4-BE49-F238E27FC236}">
                <a16:creationId xmlns:a16="http://schemas.microsoft.com/office/drawing/2014/main" id="{A9EAFBA2-DEE3-4161-914B-5B21F0EA004E}"/>
              </a:ext>
            </a:extLst>
          </p:cNvPr>
          <p:cNvSpPr txBox="1"/>
          <p:nvPr/>
        </p:nvSpPr>
        <p:spPr>
          <a:xfrm>
            <a:off x="270933" y="1447800"/>
            <a:ext cx="8627533" cy="2031325"/>
          </a:xfrm>
          <a:prstGeom prst="rect">
            <a:avLst/>
          </a:prstGeom>
          <a:noFill/>
        </p:spPr>
        <p:txBody>
          <a:bodyPr wrap="square" rtlCol="0">
            <a:spAutoFit/>
          </a:bodyPr>
          <a:lstStyle/>
          <a:p>
            <a:r>
              <a:rPr kumimoji="1" lang="ja-JP" altLang="en-US" dirty="0"/>
              <a:t>人工嗅覚</a:t>
            </a:r>
            <a:r>
              <a:rPr kumimoji="1" lang="en-US" altLang="ja-JP" dirty="0"/>
              <a:t>:</a:t>
            </a:r>
            <a:r>
              <a:rPr kumimoji="1" lang="ja-JP" altLang="en-US" dirty="0"/>
              <a:t> </a:t>
            </a:r>
            <a:r>
              <a:rPr kumimoji="1" lang="en-US" altLang="ja-JP" dirty="0"/>
              <a:t>Brain machine interface</a:t>
            </a:r>
            <a:r>
              <a:rPr kumimoji="1" lang="ja-JP" altLang="en-US" dirty="0"/>
              <a:t>の</a:t>
            </a:r>
            <a:r>
              <a:rPr kumimoji="1" lang="en-US" altLang="ja-JP" dirty="0"/>
              <a:t>1</a:t>
            </a:r>
            <a:r>
              <a:rPr kumimoji="1" lang="ja-JP" altLang="en-US" dirty="0"/>
              <a:t>種</a:t>
            </a:r>
            <a:endParaRPr kumimoji="1" lang="en-US" altLang="ja-JP" dirty="0"/>
          </a:p>
          <a:p>
            <a:endParaRPr kumimoji="1" lang="en-US" altLang="ja-JP" dirty="0"/>
          </a:p>
          <a:p>
            <a:r>
              <a:rPr kumimoji="1" lang="en-US" altLang="ja-JP" dirty="0"/>
              <a:t> (Brain machine interface  or Brain computer interface)</a:t>
            </a:r>
          </a:p>
          <a:p>
            <a:r>
              <a:rPr kumimoji="1" lang="en-US" altLang="ja-JP" dirty="0"/>
              <a:t> and </a:t>
            </a:r>
          </a:p>
          <a:p>
            <a:r>
              <a:rPr kumimoji="1" lang="en-US" altLang="ja-JP" dirty="0"/>
              <a:t> (nose or smell) </a:t>
            </a:r>
            <a:r>
              <a:rPr kumimoji="1" lang="ja-JP" altLang="en-US" dirty="0"/>
              <a:t>　</a:t>
            </a:r>
            <a:endParaRPr kumimoji="1" lang="en-US" altLang="ja-JP" dirty="0"/>
          </a:p>
          <a:p>
            <a:r>
              <a:rPr kumimoji="1" lang="en-US" altLang="ja-JP" dirty="0"/>
              <a:t>and</a:t>
            </a:r>
          </a:p>
          <a:p>
            <a:r>
              <a:rPr kumimoji="1" lang="en-US" altLang="ja-JP" dirty="0"/>
              <a:t>learning</a:t>
            </a:r>
            <a:endParaRPr kumimoji="1" lang="ja-JP" altLang="en-US" dirty="0"/>
          </a:p>
        </p:txBody>
      </p:sp>
    </p:spTree>
    <p:extLst>
      <p:ext uri="{BB962C8B-B14F-4D97-AF65-F5344CB8AC3E}">
        <p14:creationId xmlns:p14="http://schemas.microsoft.com/office/powerpoint/2010/main" val="1045905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E79FA6F-97F8-4A80-AF88-17D44BEDAED6}"/>
              </a:ext>
            </a:extLst>
          </p:cNvPr>
          <p:cNvSpPr txBox="1"/>
          <p:nvPr/>
        </p:nvSpPr>
        <p:spPr>
          <a:xfrm>
            <a:off x="355599" y="185056"/>
            <a:ext cx="1055097" cy="400110"/>
          </a:xfrm>
          <a:prstGeom prst="rect">
            <a:avLst/>
          </a:prstGeom>
          <a:noFill/>
        </p:spPr>
        <p:txBody>
          <a:bodyPr wrap="none" rtlCol="0">
            <a:spAutoFit/>
          </a:bodyPr>
          <a:lstStyle/>
          <a:p>
            <a:r>
              <a:rPr kumimoji="1" lang="en-US" altLang="ja-JP" sz="2000" dirty="0" err="1"/>
              <a:t>Pubmed</a:t>
            </a:r>
            <a:endParaRPr kumimoji="1" lang="ja-JP" altLang="en-US" sz="2000" dirty="0"/>
          </a:p>
        </p:txBody>
      </p:sp>
      <p:sp>
        <p:nvSpPr>
          <p:cNvPr id="4" name="テキスト ボックス 3">
            <a:extLst>
              <a:ext uri="{FF2B5EF4-FFF2-40B4-BE49-F238E27FC236}">
                <a16:creationId xmlns:a16="http://schemas.microsoft.com/office/drawing/2014/main" id="{37B40600-B7DC-4B4E-ACF7-BB7378E21EB4}"/>
              </a:ext>
            </a:extLst>
          </p:cNvPr>
          <p:cNvSpPr txBox="1"/>
          <p:nvPr/>
        </p:nvSpPr>
        <p:spPr>
          <a:xfrm>
            <a:off x="355599" y="678303"/>
            <a:ext cx="8568267" cy="646331"/>
          </a:xfrm>
          <a:prstGeom prst="rect">
            <a:avLst/>
          </a:prstGeom>
          <a:noFill/>
        </p:spPr>
        <p:txBody>
          <a:bodyPr wrap="square">
            <a:spAutoFit/>
          </a:bodyPr>
          <a:lstStyle/>
          <a:p>
            <a:r>
              <a:rPr kumimoji="1" lang="ja-JP" altLang="en-US" dirty="0"/>
              <a:t>キーワード：</a:t>
            </a:r>
            <a:r>
              <a:rPr kumimoji="1" lang="en-US" altLang="ja-JP" dirty="0"/>
              <a:t> </a:t>
            </a:r>
          </a:p>
          <a:p>
            <a:r>
              <a:rPr kumimoji="1" lang="en-US" altLang="ja-JP" dirty="0"/>
              <a:t>(Brain machine interface  or Brain computer interface) and (nose or smell) </a:t>
            </a:r>
            <a:r>
              <a:rPr kumimoji="1" lang="ja-JP" altLang="en-US" dirty="0"/>
              <a:t>　</a:t>
            </a:r>
            <a:endParaRPr kumimoji="1" lang="en-US" altLang="ja-JP" dirty="0"/>
          </a:p>
        </p:txBody>
      </p:sp>
      <p:pic>
        <p:nvPicPr>
          <p:cNvPr id="6" name="図 5" descr="テキスト&#10;&#10;自動的に生成された説明">
            <a:extLst>
              <a:ext uri="{FF2B5EF4-FFF2-40B4-BE49-F238E27FC236}">
                <a16:creationId xmlns:a16="http://schemas.microsoft.com/office/drawing/2014/main" id="{5846F9B2-4830-4FC7-BF0D-A98D1B90992D}"/>
              </a:ext>
            </a:extLst>
          </p:cNvPr>
          <p:cNvPicPr>
            <a:picLocks noChangeAspect="1"/>
          </p:cNvPicPr>
          <p:nvPr/>
        </p:nvPicPr>
        <p:blipFill rotWithShape="1">
          <a:blip r:embed="rId2">
            <a:extLst>
              <a:ext uri="{28A0092B-C50C-407E-A947-70E740481C1C}">
                <a14:useLocalDpi xmlns:a14="http://schemas.microsoft.com/office/drawing/2010/main" val="0"/>
              </a:ext>
            </a:extLst>
          </a:blip>
          <a:srcRect l="15463" t="14939" r="33055" b="50000"/>
          <a:stretch/>
        </p:blipFill>
        <p:spPr>
          <a:xfrm>
            <a:off x="355599" y="1692872"/>
            <a:ext cx="4707468" cy="1803400"/>
          </a:xfrm>
          <a:prstGeom prst="rect">
            <a:avLst/>
          </a:prstGeom>
        </p:spPr>
      </p:pic>
      <p:sp>
        <p:nvSpPr>
          <p:cNvPr id="8" name="テキスト ボックス 7">
            <a:extLst>
              <a:ext uri="{FF2B5EF4-FFF2-40B4-BE49-F238E27FC236}">
                <a16:creationId xmlns:a16="http://schemas.microsoft.com/office/drawing/2014/main" id="{6D958561-2F7B-4DDA-866F-A6FAC68721C3}"/>
              </a:ext>
            </a:extLst>
          </p:cNvPr>
          <p:cNvSpPr txBox="1"/>
          <p:nvPr/>
        </p:nvSpPr>
        <p:spPr>
          <a:xfrm>
            <a:off x="225363" y="3407310"/>
            <a:ext cx="8746066" cy="2893100"/>
          </a:xfrm>
          <a:prstGeom prst="rect">
            <a:avLst/>
          </a:prstGeom>
          <a:noFill/>
        </p:spPr>
        <p:txBody>
          <a:bodyPr wrap="square">
            <a:spAutoFit/>
          </a:bodyPr>
          <a:lstStyle/>
          <a:p>
            <a:r>
              <a:rPr lang="ja-JP" altLang="en-US" sz="1400" dirty="0"/>
              <a:t>アブスト</a:t>
            </a:r>
            <a:endParaRPr lang="en-US" altLang="ja-JP" sz="1400" dirty="0"/>
          </a:p>
          <a:p>
            <a:r>
              <a:rPr lang="ja-JP" altLang="en-US" sz="1400" dirty="0"/>
              <a:t>哺乳類嗅覚システムは、化学センサアレイをベースとした現行の電子鼻システムに比べて、高感度、高選択性、高速応答のメリットがあります。哺乳類嗅覚システムを用いて臭気を検出・識別することは、先進的であり、実現可能である。本研究の目的は、嗅球のin vivo電気生理学的測定による臭気検出のために、ブレイン・マシン・インターフェース(BMI)技術をベースとした新規なバイオ電子鼻を開発することである。本研究では、嗅球(OB)内の僧帽筋/房状細胞(M/T)の細胞外電位を16チャンネルのマイクロワイヤー電極アレイを用いて記録した。臭気誘発応答信号を解析した。その結果、異なる神経細胞の活動は、異なる低分子臭気物質によって刺激された場合に、時間的特徴と速度的特徴の両方で異なる発火パターンを示すことがわかった。検出下限値は、いくつかの特定の臭気については1ppm以下であった。臭気は、母集団ベクトル類似度とサポートベクターマシン（SVM）に基づいたアルゴリズムによって分類された。その結果、新しい生体電気鼻は臭気刺激に敏感であることが示唆された。最良の分類精度は95%までであった。今回のBMIと嗅覚解読法の開発により、本システムは医療診断やセキュリティ分野への幅広い応用が期待できる有望なプラットフォームになると考えて</a:t>
            </a:r>
            <a:r>
              <a:rPr lang="ja-JP" altLang="en-US" sz="1400"/>
              <a:t>います。</a:t>
            </a:r>
            <a:endParaRPr lang="ja-JP" altLang="en-US" sz="1400" dirty="0"/>
          </a:p>
        </p:txBody>
      </p:sp>
      <p:sp>
        <p:nvSpPr>
          <p:cNvPr id="9" name="テキスト ボックス 8">
            <a:extLst>
              <a:ext uri="{FF2B5EF4-FFF2-40B4-BE49-F238E27FC236}">
                <a16:creationId xmlns:a16="http://schemas.microsoft.com/office/drawing/2014/main" id="{213D0B97-2C93-4EB3-B34A-0E01CAE8C7BB}"/>
              </a:ext>
            </a:extLst>
          </p:cNvPr>
          <p:cNvSpPr txBox="1"/>
          <p:nvPr/>
        </p:nvSpPr>
        <p:spPr>
          <a:xfrm>
            <a:off x="431800" y="1413142"/>
            <a:ext cx="1572866" cy="369332"/>
          </a:xfrm>
          <a:prstGeom prst="rect">
            <a:avLst/>
          </a:prstGeom>
          <a:noFill/>
        </p:spPr>
        <p:txBody>
          <a:bodyPr wrap="none" rtlCol="0">
            <a:spAutoFit/>
          </a:bodyPr>
          <a:lstStyle/>
          <a:p>
            <a:r>
              <a:rPr kumimoji="1" lang="ja-JP" altLang="en-US" dirty="0"/>
              <a:t>検索結果</a:t>
            </a:r>
            <a:r>
              <a:rPr kumimoji="1" lang="en-US" altLang="ja-JP" dirty="0"/>
              <a:t>10</a:t>
            </a:r>
            <a:r>
              <a:rPr kumimoji="1" lang="ja-JP" altLang="en-US" dirty="0"/>
              <a:t>件</a:t>
            </a:r>
          </a:p>
        </p:txBody>
      </p:sp>
    </p:spTree>
    <p:extLst>
      <p:ext uri="{BB962C8B-B14F-4D97-AF65-F5344CB8AC3E}">
        <p14:creationId xmlns:p14="http://schemas.microsoft.com/office/powerpoint/2010/main" val="1357981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2691E892-6E7A-4A6B-B880-3A983D853056}"/>
              </a:ext>
            </a:extLst>
          </p:cNvPr>
          <p:cNvSpPr txBox="1"/>
          <p:nvPr/>
        </p:nvSpPr>
        <p:spPr>
          <a:xfrm>
            <a:off x="3396343" y="0"/>
            <a:ext cx="2031325" cy="646331"/>
          </a:xfrm>
          <a:prstGeom prst="rect">
            <a:avLst/>
          </a:prstGeom>
          <a:noFill/>
        </p:spPr>
        <p:txBody>
          <a:bodyPr wrap="none" rtlCol="0">
            <a:spAutoFit/>
          </a:bodyPr>
          <a:lstStyle/>
          <a:p>
            <a:r>
              <a:rPr kumimoji="1" lang="ja-JP" altLang="en-US" sz="3600" dirty="0"/>
              <a:t>検索結果</a:t>
            </a:r>
          </a:p>
        </p:txBody>
      </p:sp>
      <p:graphicFrame>
        <p:nvGraphicFramePr>
          <p:cNvPr id="20" name="表 20">
            <a:extLst>
              <a:ext uri="{FF2B5EF4-FFF2-40B4-BE49-F238E27FC236}">
                <a16:creationId xmlns:a16="http://schemas.microsoft.com/office/drawing/2014/main" id="{41A1BC25-8CB9-4AAE-8ABC-F3594FF13B97}"/>
              </a:ext>
            </a:extLst>
          </p:cNvPr>
          <p:cNvGraphicFramePr>
            <a:graphicFrameLocks noGrp="1"/>
          </p:cNvGraphicFramePr>
          <p:nvPr>
            <p:extLst>
              <p:ext uri="{D42A27DB-BD31-4B8C-83A1-F6EECF244321}">
                <p14:modId xmlns:p14="http://schemas.microsoft.com/office/powerpoint/2010/main" val="2325967644"/>
              </p:ext>
            </p:extLst>
          </p:nvPr>
        </p:nvGraphicFramePr>
        <p:xfrm>
          <a:off x="1524000" y="646331"/>
          <a:ext cx="6096000" cy="6004560"/>
        </p:xfrm>
        <a:graphic>
          <a:graphicData uri="http://schemas.openxmlformats.org/drawingml/2006/table">
            <a:tbl>
              <a:tblPr firstRow="1" bandRow="1">
                <a:tableStyleId>{5C22544A-7EE6-4342-B048-85BDC9FD1C3A}</a:tableStyleId>
              </a:tblPr>
              <a:tblGrid>
                <a:gridCol w="3911600">
                  <a:extLst>
                    <a:ext uri="{9D8B030D-6E8A-4147-A177-3AD203B41FA5}">
                      <a16:colId xmlns:a16="http://schemas.microsoft.com/office/drawing/2014/main" val="1238161485"/>
                    </a:ext>
                  </a:extLst>
                </a:gridCol>
                <a:gridCol w="2184400">
                  <a:extLst>
                    <a:ext uri="{9D8B030D-6E8A-4147-A177-3AD203B41FA5}">
                      <a16:colId xmlns:a16="http://schemas.microsoft.com/office/drawing/2014/main" val="1952616986"/>
                    </a:ext>
                  </a:extLst>
                </a:gridCol>
              </a:tblGrid>
              <a:tr h="370840">
                <a:tc>
                  <a:txBody>
                    <a:bodyPr/>
                    <a:lstStyle/>
                    <a:p>
                      <a:r>
                        <a:rPr kumimoji="1" lang="ja-JP" altLang="en-US" dirty="0"/>
                        <a:t>検索ワード</a:t>
                      </a:r>
                    </a:p>
                  </a:txBody>
                  <a:tcPr/>
                </a:tc>
                <a:tc>
                  <a:txBody>
                    <a:bodyPr/>
                    <a:lstStyle/>
                    <a:p>
                      <a:r>
                        <a:rPr kumimoji="1" lang="ja-JP" altLang="en-US" dirty="0"/>
                        <a:t>検索結果</a:t>
                      </a:r>
                    </a:p>
                  </a:txBody>
                  <a:tcPr/>
                </a:tc>
                <a:extLst>
                  <a:ext uri="{0D108BD9-81ED-4DB2-BD59-A6C34878D82A}">
                    <a16:rowId xmlns:a16="http://schemas.microsoft.com/office/drawing/2014/main" val="12430515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a:t>Smell and aroma</a:t>
                      </a:r>
                    </a:p>
                  </a:txBody>
                  <a:tcPr/>
                </a:tc>
                <a:tc>
                  <a:txBody>
                    <a:bodyPr/>
                    <a:lstStyle/>
                    <a:p>
                      <a:r>
                        <a:rPr kumimoji="1" lang="en-US" altLang="ja-JP" dirty="0"/>
                        <a:t>669</a:t>
                      </a:r>
                      <a:endParaRPr kumimoji="1" lang="ja-JP" altLang="en-US" dirty="0"/>
                    </a:p>
                  </a:txBody>
                  <a:tcPr/>
                </a:tc>
                <a:extLst>
                  <a:ext uri="{0D108BD9-81ED-4DB2-BD59-A6C34878D82A}">
                    <a16:rowId xmlns:a16="http://schemas.microsoft.com/office/drawing/2014/main" val="10588636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a:t>Smell and fragrance</a:t>
                      </a:r>
                    </a:p>
                  </a:txBody>
                  <a:tcPr/>
                </a:tc>
                <a:tc>
                  <a:txBody>
                    <a:bodyPr/>
                    <a:lstStyle/>
                    <a:p>
                      <a:r>
                        <a:rPr kumimoji="1" lang="en-US" altLang="ja-JP" dirty="0"/>
                        <a:t>272</a:t>
                      </a:r>
                      <a:endParaRPr kumimoji="1" lang="ja-JP" altLang="en-US" dirty="0"/>
                    </a:p>
                  </a:txBody>
                  <a:tcPr/>
                </a:tc>
                <a:extLst>
                  <a:ext uri="{0D108BD9-81ED-4DB2-BD59-A6C34878D82A}">
                    <a16:rowId xmlns:a16="http://schemas.microsoft.com/office/drawing/2014/main" val="8364212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a:t>Smell and scent</a:t>
                      </a:r>
                    </a:p>
                  </a:txBody>
                  <a:tcPr/>
                </a:tc>
                <a:tc>
                  <a:txBody>
                    <a:bodyPr/>
                    <a:lstStyle/>
                    <a:p>
                      <a:r>
                        <a:rPr kumimoji="1" lang="en-US" altLang="ja-JP" dirty="0"/>
                        <a:t>700</a:t>
                      </a:r>
                      <a:endParaRPr kumimoji="1" lang="ja-JP" altLang="en-US" dirty="0"/>
                    </a:p>
                  </a:txBody>
                  <a:tcPr/>
                </a:tc>
                <a:extLst>
                  <a:ext uri="{0D108BD9-81ED-4DB2-BD59-A6C34878D82A}">
                    <a16:rowId xmlns:a16="http://schemas.microsoft.com/office/drawing/2014/main" val="13759973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Appraiser</a:t>
                      </a:r>
                      <a:r>
                        <a:rPr kumimoji="1" lang="ja-JP" altLang="en-US" sz="1800" dirty="0"/>
                        <a:t> </a:t>
                      </a:r>
                      <a:r>
                        <a:rPr kumimoji="1" lang="en-US" altLang="ja-JP" sz="1800" dirty="0"/>
                        <a:t>and</a:t>
                      </a:r>
                      <a:r>
                        <a:rPr kumimoji="1" lang="ja-JP" altLang="en-US" sz="1800" dirty="0"/>
                        <a:t> </a:t>
                      </a:r>
                      <a:r>
                        <a:rPr lang="en-US" altLang="ja-JP" sz="1800" dirty="0"/>
                        <a:t>Identification</a:t>
                      </a:r>
                    </a:p>
                  </a:txBody>
                  <a:tcPr/>
                </a:tc>
                <a:tc>
                  <a:txBody>
                    <a:bodyPr/>
                    <a:lstStyle/>
                    <a:p>
                      <a:r>
                        <a:rPr kumimoji="1" lang="en-US" altLang="ja-JP" dirty="0"/>
                        <a:t>12</a:t>
                      </a:r>
                      <a:endParaRPr kumimoji="1" lang="ja-JP" altLang="en-US" dirty="0"/>
                    </a:p>
                  </a:txBody>
                  <a:tcPr/>
                </a:tc>
                <a:extLst>
                  <a:ext uri="{0D108BD9-81ED-4DB2-BD59-A6C34878D82A}">
                    <a16:rowId xmlns:a16="http://schemas.microsoft.com/office/drawing/2014/main" val="34211610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Appraiser and </a:t>
                      </a:r>
                      <a:r>
                        <a:rPr lang="en-US" altLang="ja-JP" sz="1800" dirty="0"/>
                        <a:t>Distinguish</a:t>
                      </a:r>
                    </a:p>
                  </a:txBody>
                  <a:tcPr/>
                </a:tc>
                <a:tc>
                  <a:txBody>
                    <a:bodyPr/>
                    <a:lstStyle/>
                    <a:p>
                      <a:r>
                        <a:rPr kumimoji="1" lang="en-US" altLang="ja-JP" dirty="0"/>
                        <a:t>9</a:t>
                      </a:r>
                      <a:endParaRPr kumimoji="1" lang="ja-JP" altLang="en-US" dirty="0"/>
                    </a:p>
                  </a:txBody>
                  <a:tcPr/>
                </a:tc>
                <a:extLst>
                  <a:ext uri="{0D108BD9-81ED-4DB2-BD59-A6C34878D82A}">
                    <a16:rowId xmlns:a16="http://schemas.microsoft.com/office/drawing/2014/main" val="24980837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dirty="0"/>
                        <a:t>Sensor and Detector</a:t>
                      </a:r>
                      <a:r>
                        <a:rPr lang="en-US" altLang="ja-JP" sz="1800"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a:solidFill>
                            <a:schemeClr val="dk1"/>
                          </a:solidFill>
                          <a:effectLst/>
                          <a:latin typeface="+mn-lt"/>
                          <a:ea typeface="+mn-ea"/>
                          <a:cs typeface="+mn-cs"/>
                        </a:rPr>
                        <a:t>31,248</a:t>
                      </a:r>
                      <a:endParaRPr kumimoji="1" lang="ja-JP" alt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250471545"/>
                  </a:ext>
                </a:extLst>
              </a:tr>
              <a:tr h="370840">
                <a:tc>
                  <a:txBody>
                    <a:bodyPr/>
                    <a:lstStyle/>
                    <a:p>
                      <a:r>
                        <a:rPr kumimoji="1" lang="en-US" altLang="ja-JP" dirty="0">
                          <a:solidFill>
                            <a:srgbClr val="FF0000"/>
                          </a:solidFill>
                        </a:rPr>
                        <a:t>Smell and Appraiser</a:t>
                      </a:r>
                      <a:endParaRPr kumimoji="1" lang="ja-JP" altLang="en-US" dirty="0">
                        <a:solidFill>
                          <a:srgbClr val="FF0000"/>
                        </a:solidFill>
                      </a:endParaRPr>
                    </a:p>
                  </a:txBody>
                  <a:tcPr/>
                </a:tc>
                <a:tc>
                  <a:txBody>
                    <a:bodyPr/>
                    <a:lstStyle/>
                    <a:p>
                      <a:r>
                        <a:rPr kumimoji="1" lang="en-US" altLang="ja-JP" sz="1800" b="0" i="0" kern="1200" dirty="0">
                          <a:solidFill>
                            <a:schemeClr val="dk1"/>
                          </a:solidFill>
                          <a:effectLst/>
                          <a:latin typeface="+mn-lt"/>
                          <a:ea typeface="+mn-ea"/>
                          <a:cs typeface="+mn-cs"/>
                        </a:rPr>
                        <a:t>2</a:t>
                      </a:r>
                      <a:endParaRPr kumimoji="1" lang="ja-JP" alt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38592700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rgbClr val="FF0000"/>
                          </a:solidFill>
                        </a:rPr>
                        <a:t>Smell and Sensor</a:t>
                      </a:r>
                      <a:endParaRPr kumimoji="1" lang="ja-JP" altLang="en-US" dirty="0">
                        <a:solidFill>
                          <a:srgbClr val="FF0000"/>
                        </a:solidFill>
                      </a:endParaRPr>
                    </a:p>
                  </a:txBody>
                  <a:tcPr/>
                </a:tc>
                <a:tc>
                  <a:txBody>
                    <a:bodyPr/>
                    <a:lstStyle/>
                    <a:p>
                      <a:r>
                        <a:rPr kumimoji="1" lang="en-US" altLang="ja-JP" sz="1800" b="0" i="0" kern="1200" dirty="0">
                          <a:solidFill>
                            <a:schemeClr val="dk1"/>
                          </a:solidFill>
                          <a:effectLst/>
                          <a:latin typeface="+mn-lt"/>
                          <a:ea typeface="+mn-ea"/>
                          <a:cs typeface="+mn-cs"/>
                        </a:rPr>
                        <a:t>607</a:t>
                      </a:r>
                      <a:endParaRPr kumimoji="1" lang="ja-JP" alt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991735953"/>
                  </a:ext>
                </a:extLst>
              </a:tr>
              <a:tr h="370840">
                <a:tc>
                  <a:txBody>
                    <a:bodyPr/>
                    <a:lstStyle/>
                    <a:p>
                      <a:r>
                        <a:rPr kumimoji="1" lang="en-US" altLang="ja-JP" dirty="0">
                          <a:solidFill>
                            <a:srgbClr val="FF0000"/>
                          </a:solidFill>
                        </a:rPr>
                        <a:t>Appraiser and Sensor</a:t>
                      </a:r>
                      <a:endParaRPr kumimoji="1" lang="ja-JP" alt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a:solidFill>
                            <a:schemeClr val="dk1"/>
                          </a:solidFill>
                          <a:effectLst/>
                          <a:latin typeface="+mn-lt"/>
                          <a:ea typeface="+mn-ea"/>
                          <a:cs typeface="+mn-cs"/>
                        </a:rPr>
                        <a:t>1</a:t>
                      </a:r>
                      <a:endParaRPr kumimoji="1" lang="ja-JP" alt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612934861"/>
                  </a:ext>
                </a:extLst>
              </a:tr>
              <a:tr h="370840">
                <a:tc>
                  <a:txBody>
                    <a:bodyPr/>
                    <a:lstStyle/>
                    <a:p>
                      <a:r>
                        <a:rPr kumimoji="1" lang="en-US" altLang="ja-JP" sz="1800" dirty="0"/>
                        <a:t>(Smell or aroma or fragrance)</a:t>
                      </a:r>
                    </a:p>
                    <a:p>
                      <a:r>
                        <a:rPr kumimoji="1" lang="en-US" altLang="ja-JP" sz="1800" dirty="0"/>
                        <a:t>and ( Sens* or Detect* or </a:t>
                      </a:r>
                      <a:r>
                        <a:rPr kumimoji="1" lang="en-US" altLang="ja-JP" sz="1800" dirty="0" err="1"/>
                        <a:t>Analy</a:t>
                      </a:r>
                      <a:r>
                        <a:rPr kumimoji="1" lang="en-US" altLang="ja-JP" sz="18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kern="1200" dirty="0">
                          <a:solidFill>
                            <a:schemeClr val="dk1"/>
                          </a:solidFill>
                          <a:effectLst/>
                          <a:latin typeface="+mn-lt"/>
                          <a:ea typeface="+mn-ea"/>
                          <a:cs typeface="+mn-cs"/>
                        </a:rPr>
                        <a:t> </a:t>
                      </a:r>
                      <a:r>
                        <a:rPr kumimoji="1" lang="en-US" altLang="ja-JP" sz="1800" b="1" i="0" kern="1200" dirty="0">
                          <a:solidFill>
                            <a:schemeClr val="dk1"/>
                          </a:solidFill>
                          <a:effectLst/>
                          <a:latin typeface="+mn-lt"/>
                          <a:ea typeface="+mn-ea"/>
                          <a:cs typeface="+mn-cs"/>
                        </a:rPr>
                        <a:t>31,880</a:t>
                      </a:r>
                      <a:endParaRPr kumimoji="1" lang="ja-JP" altLang="en-US" sz="1800" b="1" i="0" kern="1200" dirty="0">
                        <a:solidFill>
                          <a:schemeClr val="dk1"/>
                        </a:solidFill>
                        <a:effectLst/>
                        <a:latin typeface="+mn-lt"/>
                        <a:ea typeface="+mn-ea"/>
                        <a:cs typeface="+mn-cs"/>
                      </a:endParaRPr>
                    </a:p>
                  </a:txBody>
                  <a:tcPr/>
                </a:tc>
                <a:extLst>
                  <a:ext uri="{0D108BD9-81ED-4DB2-BD59-A6C34878D82A}">
                    <a16:rowId xmlns:a16="http://schemas.microsoft.com/office/drawing/2014/main" val="680493872"/>
                  </a:ext>
                </a:extLst>
              </a:tr>
              <a:tr h="370840">
                <a:tc>
                  <a:txBody>
                    <a:bodyPr/>
                    <a:lstStyle/>
                    <a:p>
                      <a:r>
                        <a:rPr kumimoji="1" lang="en-US" altLang="ja-JP" sz="1800" dirty="0"/>
                        <a:t>(Smell or aroma or fragrance)</a:t>
                      </a:r>
                    </a:p>
                    <a:p>
                      <a:r>
                        <a:rPr kumimoji="1" lang="en-US" altLang="ja-JP" sz="1800" dirty="0"/>
                        <a:t>and ( Sens* or Detect* or </a:t>
                      </a:r>
                      <a:r>
                        <a:rPr kumimoji="1" lang="en-US" altLang="ja-JP" sz="1800" dirty="0" err="1"/>
                        <a:t>Analy</a:t>
                      </a:r>
                      <a:r>
                        <a:rPr kumimoji="1" lang="en-US" altLang="ja-JP" sz="1800" dirty="0"/>
                        <a:t>* or</a:t>
                      </a:r>
                    </a:p>
                    <a:p>
                      <a:r>
                        <a:rPr kumimoji="1" lang="en-US" altLang="ja-JP" sz="1800" dirty="0" err="1"/>
                        <a:t>Apprais</a:t>
                      </a:r>
                      <a:r>
                        <a:rPr kumimoji="1" lang="en-US" altLang="ja-JP" sz="1800" dirty="0"/>
                        <a:t>*) and </a:t>
                      </a:r>
                      <a:r>
                        <a:rPr kumimoji="1" lang="en-US" altLang="ja-JP" sz="1800" dirty="0" err="1"/>
                        <a:t>Synthet</a:t>
                      </a:r>
                      <a:r>
                        <a:rPr kumimoji="1" lang="en-US" altLang="ja-JP" sz="18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a:solidFill>
                            <a:schemeClr val="dk1"/>
                          </a:solidFill>
                          <a:effectLst/>
                          <a:latin typeface="+mn-lt"/>
                          <a:ea typeface="+mn-ea"/>
                          <a:cs typeface="+mn-cs"/>
                        </a:rPr>
                        <a:t>807</a:t>
                      </a:r>
                      <a:endParaRPr kumimoji="1" lang="ja-JP" alt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2068506816"/>
                  </a:ext>
                </a:extLst>
              </a:tr>
              <a:tr h="370840">
                <a:tc>
                  <a:txBody>
                    <a:bodyPr/>
                    <a:lstStyle/>
                    <a:p>
                      <a:r>
                        <a:rPr kumimoji="1" lang="ja-JP" altLang="en-US" sz="1800" dirty="0"/>
                        <a:t>上 </a:t>
                      </a:r>
                      <a:r>
                        <a:rPr kumimoji="1" lang="en-US" altLang="ja-JP" sz="1800" dirty="0"/>
                        <a:t>and ( </a:t>
                      </a:r>
                      <a:r>
                        <a:rPr kumimoji="1" lang="en-US" altLang="ja-JP" sz="1800" dirty="0" err="1"/>
                        <a:t>Synthet</a:t>
                      </a:r>
                      <a:r>
                        <a:rPr kumimoji="1" lang="en-US" altLang="ja-JP" sz="18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a:solidFill>
                            <a:schemeClr val="dk1"/>
                          </a:solidFill>
                          <a:effectLst/>
                          <a:latin typeface="+mn-lt"/>
                          <a:ea typeface="+mn-ea"/>
                          <a:cs typeface="+mn-cs"/>
                        </a:rPr>
                        <a:t>850</a:t>
                      </a:r>
                      <a:endParaRPr kumimoji="1" lang="ja-JP" alt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3891136919"/>
                  </a:ext>
                </a:extLst>
              </a:tr>
              <a:tr h="370840">
                <a:tc>
                  <a:txBody>
                    <a:bodyPr/>
                    <a:lstStyle/>
                    <a:p>
                      <a:r>
                        <a:rPr kumimoji="1" lang="ja-JP" altLang="en-US" sz="1800" dirty="0"/>
                        <a:t>上 </a:t>
                      </a:r>
                      <a:r>
                        <a:rPr kumimoji="1" lang="en-US" altLang="ja-JP" sz="1800" dirty="0"/>
                        <a:t>and (extract*)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a:solidFill>
                            <a:schemeClr val="dk1"/>
                          </a:solidFill>
                          <a:effectLst/>
                          <a:latin typeface="+mn-lt"/>
                          <a:ea typeface="+mn-ea"/>
                          <a:cs typeface="+mn-cs"/>
                        </a:rPr>
                        <a:t>6,474</a:t>
                      </a:r>
                      <a:endParaRPr kumimoji="1" lang="ja-JP" alt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3424246173"/>
                  </a:ext>
                </a:extLst>
              </a:tr>
            </a:tbl>
          </a:graphicData>
        </a:graphic>
      </p:graphicFrame>
    </p:spTree>
    <p:extLst>
      <p:ext uri="{BB962C8B-B14F-4D97-AF65-F5344CB8AC3E}">
        <p14:creationId xmlns:p14="http://schemas.microsoft.com/office/powerpoint/2010/main" val="3423748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a:extLst>
              <a:ext uri="{FF2B5EF4-FFF2-40B4-BE49-F238E27FC236}">
                <a16:creationId xmlns:a16="http://schemas.microsoft.com/office/drawing/2014/main" id="{2691E892-6E7A-4A6B-B880-3A983D853056}"/>
              </a:ext>
            </a:extLst>
          </p:cNvPr>
          <p:cNvSpPr txBox="1"/>
          <p:nvPr/>
        </p:nvSpPr>
        <p:spPr>
          <a:xfrm>
            <a:off x="3396343" y="0"/>
            <a:ext cx="2031325" cy="646331"/>
          </a:xfrm>
          <a:prstGeom prst="rect">
            <a:avLst/>
          </a:prstGeom>
          <a:noFill/>
        </p:spPr>
        <p:txBody>
          <a:bodyPr wrap="none" rtlCol="0">
            <a:spAutoFit/>
          </a:bodyPr>
          <a:lstStyle/>
          <a:p>
            <a:r>
              <a:rPr kumimoji="1" lang="ja-JP" altLang="en-US" sz="3600" dirty="0"/>
              <a:t>検索結果</a:t>
            </a:r>
          </a:p>
        </p:txBody>
      </p:sp>
      <p:graphicFrame>
        <p:nvGraphicFramePr>
          <p:cNvPr id="20" name="表 20">
            <a:extLst>
              <a:ext uri="{FF2B5EF4-FFF2-40B4-BE49-F238E27FC236}">
                <a16:creationId xmlns:a16="http://schemas.microsoft.com/office/drawing/2014/main" id="{41A1BC25-8CB9-4AAE-8ABC-F3594FF13B97}"/>
              </a:ext>
            </a:extLst>
          </p:cNvPr>
          <p:cNvGraphicFramePr>
            <a:graphicFrameLocks noGrp="1"/>
          </p:cNvGraphicFramePr>
          <p:nvPr>
            <p:extLst>
              <p:ext uri="{D42A27DB-BD31-4B8C-83A1-F6EECF244321}">
                <p14:modId xmlns:p14="http://schemas.microsoft.com/office/powerpoint/2010/main" val="1875750673"/>
              </p:ext>
            </p:extLst>
          </p:nvPr>
        </p:nvGraphicFramePr>
        <p:xfrm>
          <a:off x="1524000" y="646331"/>
          <a:ext cx="6096000" cy="2768600"/>
        </p:xfrm>
        <a:graphic>
          <a:graphicData uri="http://schemas.openxmlformats.org/drawingml/2006/table">
            <a:tbl>
              <a:tblPr firstRow="1" bandRow="1">
                <a:tableStyleId>{5C22544A-7EE6-4342-B048-85BDC9FD1C3A}</a:tableStyleId>
              </a:tblPr>
              <a:tblGrid>
                <a:gridCol w="3911600">
                  <a:extLst>
                    <a:ext uri="{9D8B030D-6E8A-4147-A177-3AD203B41FA5}">
                      <a16:colId xmlns:a16="http://schemas.microsoft.com/office/drawing/2014/main" val="1238161485"/>
                    </a:ext>
                  </a:extLst>
                </a:gridCol>
                <a:gridCol w="2184400">
                  <a:extLst>
                    <a:ext uri="{9D8B030D-6E8A-4147-A177-3AD203B41FA5}">
                      <a16:colId xmlns:a16="http://schemas.microsoft.com/office/drawing/2014/main" val="1952616986"/>
                    </a:ext>
                  </a:extLst>
                </a:gridCol>
              </a:tblGrid>
              <a:tr h="370840">
                <a:tc>
                  <a:txBody>
                    <a:bodyPr/>
                    <a:lstStyle/>
                    <a:p>
                      <a:r>
                        <a:rPr kumimoji="1" lang="ja-JP" altLang="en-US" dirty="0"/>
                        <a:t>検索ワード</a:t>
                      </a:r>
                    </a:p>
                  </a:txBody>
                  <a:tcPr/>
                </a:tc>
                <a:tc>
                  <a:txBody>
                    <a:bodyPr/>
                    <a:lstStyle/>
                    <a:p>
                      <a:r>
                        <a:rPr kumimoji="1" lang="ja-JP" altLang="en-US" dirty="0"/>
                        <a:t>検索結果</a:t>
                      </a:r>
                    </a:p>
                  </a:txBody>
                  <a:tcPr/>
                </a:tc>
                <a:extLst>
                  <a:ext uri="{0D108BD9-81ED-4DB2-BD59-A6C34878D82A}">
                    <a16:rowId xmlns:a16="http://schemas.microsoft.com/office/drawing/2014/main" val="12430515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a:t>aroma</a:t>
                      </a:r>
                    </a:p>
                  </a:txBody>
                  <a:tcPr/>
                </a:tc>
                <a:tc>
                  <a:txBody>
                    <a:bodyPr/>
                    <a:lstStyle/>
                    <a:p>
                      <a:endParaRPr kumimoji="1" lang="ja-JP" altLang="en-US" dirty="0"/>
                    </a:p>
                  </a:txBody>
                  <a:tcPr/>
                </a:tc>
                <a:extLst>
                  <a:ext uri="{0D108BD9-81ED-4DB2-BD59-A6C34878D82A}">
                    <a16:rowId xmlns:a16="http://schemas.microsoft.com/office/drawing/2014/main" val="10588636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a:t>fragrance</a:t>
                      </a:r>
                    </a:p>
                  </a:txBody>
                  <a:tcPr/>
                </a:tc>
                <a:tc>
                  <a:txBody>
                    <a:bodyPr/>
                    <a:lstStyle/>
                    <a:p>
                      <a:endParaRPr kumimoji="1" lang="ja-JP" altLang="en-US" dirty="0"/>
                    </a:p>
                  </a:txBody>
                  <a:tcPr/>
                </a:tc>
                <a:extLst>
                  <a:ext uri="{0D108BD9-81ED-4DB2-BD59-A6C34878D82A}">
                    <a16:rowId xmlns:a16="http://schemas.microsoft.com/office/drawing/2014/main" val="8364212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a:t>aroma and </a:t>
                      </a:r>
                      <a:r>
                        <a:rPr lang="en-US" altLang="ja-JP" sz="1800" dirty="0" err="1"/>
                        <a:t>fragrane</a:t>
                      </a:r>
                      <a:endParaRPr lang="en-US" altLang="ja-JP" sz="1800" dirty="0"/>
                    </a:p>
                  </a:txBody>
                  <a:tcPr/>
                </a:tc>
                <a:tc>
                  <a:txBody>
                    <a:bodyPr/>
                    <a:lstStyle/>
                    <a:p>
                      <a:endParaRPr kumimoji="1" lang="ja-JP" altLang="en-US" dirty="0"/>
                    </a:p>
                  </a:txBody>
                  <a:tcPr/>
                </a:tc>
                <a:extLst>
                  <a:ext uri="{0D108BD9-81ED-4DB2-BD59-A6C34878D82A}">
                    <a16:rowId xmlns:a16="http://schemas.microsoft.com/office/drawing/2014/main" val="1375997328"/>
                  </a:ext>
                </a:extLst>
              </a:tr>
              <a:tr h="370840">
                <a:tc>
                  <a:txBody>
                    <a:bodyPr/>
                    <a:lstStyle/>
                    <a:p>
                      <a:r>
                        <a:rPr kumimoji="1" lang="en-US" altLang="ja-JP" sz="1800" dirty="0"/>
                        <a:t>(aroma or fragrance)and </a:t>
                      </a:r>
                      <a:r>
                        <a:rPr kumimoji="1" lang="en-US" altLang="ja-JP" sz="1800" dirty="0" err="1"/>
                        <a:t>Synthet</a:t>
                      </a:r>
                      <a:r>
                        <a:rPr kumimoji="1" lang="en-US" altLang="ja-JP" sz="18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a:solidFill>
                            <a:schemeClr val="dk1"/>
                          </a:solidFill>
                          <a:effectLst/>
                          <a:latin typeface="+mn-lt"/>
                          <a:ea typeface="+mn-ea"/>
                          <a:cs typeface="+mn-cs"/>
                        </a:rPr>
                        <a:t>1,261</a:t>
                      </a:r>
                      <a:endParaRPr kumimoji="1" lang="ja-JP" alt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276157092"/>
                  </a:ext>
                </a:extLst>
              </a:tr>
              <a:tr h="370840">
                <a:tc>
                  <a:txBody>
                    <a:bodyPr/>
                    <a:lstStyle/>
                    <a:p>
                      <a:r>
                        <a:rPr kumimoji="1" lang="en-US" altLang="ja-JP" sz="1800" dirty="0"/>
                        <a:t>(aroma or fragrance)</a:t>
                      </a:r>
                    </a:p>
                    <a:p>
                      <a:r>
                        <a:rPr kumimoji="1" lang="en-US" altLang="ja-JP" sz="1800" dirty="0"/>
                        <a:t>and ( Sens* or Detect* or </a:t>
                      </a:r>
                      <a:r>
                        <a:rPr kumimoji="1" lang="en-US" altLang="ja-JP" sz="1800" dirty="0" err="1"/>
                        <a:t>Analy</a:t>
                      </a:r>
                      <a:r>
                        <a:rPr kumimoji="1" lang="en-US" altLang="ja-JP" sz="1800" dirty="0"/>
                        <a:t>*)</a:t>
                      </a:r>
                    </a:p>
                    <a:p>
                      <a:r>
                        <a:rPr kumimoji="1" lang="en-US" altLang="ja-JP" sz="1800" dirty="0"/>
                        <a:t>and </a:t>
                      </a:r>
                      <a:r>
                        <a:rPr kumimoji="1" lang="en-US" altLang="ja-JP" sz="1800" dirty="0" err="1"/>
                        <a:t>Synthet</a:t>
                      </a:r>
                      <a:r>
                        <a:rPr kumimoji="1" lang="en-US" altLang="ja-JP" sz="18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kern="1200" dirty="0">
                        <a:solidFill>
                          <a:schemeClr val="dk1"/>
                        </a:solidFill>
                        <a:effectLst/>
                        <a:latin typeface="+mn-lt"/>
                        <a:ea typeface="+mn-ea"/>
                        <a:cs typeface="+mn-cs"/>
                      </a:endParaRPr>
                    </a:p>
                  </a:txBody>
                  <a:tcPr/>
                </a:tc>
                <a:extLst>
                  <a:ext uri="{0D108BD9-81ED-4DB2-BD59-A6C34878D82A}">
                    <a16:rowId xmlns:a16="http://schemas.microsoft.com/office/drawing/2014/main" val="680493872"/>
                  </a:ext>
                </a:extLst>
              </a:tr>
            </a:tbl>
          </a:graphicData>
        </a:graphic>
      </p:graphicFrame>
    </p:spTree>
    <p:extLst>
      <p:ext uri="{BB962C8B-B14F-4D97-AF65-F5344CB8AC3E}">
        <p14:creationId xmlns:p14="http://schemas.microsoft.com/office/powerpoint/2010/main" val="994904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8A68584A-C73C-40BB-9C18-FEF0B3C8C4D1}"/>
              </a:ext>
            </a:extLst>
          </p:cNvPr>
          <p:cNvPicPr>
            <a:picLocks noChangeAspect="1"/>
          </p:cNvPicPr>
          <p:nvPr/>
        </p:nvPicPr>
        <p:blipFill rotWithShape="1">
          <a:blip r:embed="rId2">
            <a:extLst>
              <a:ext uri="{28A0092B-C50C-407E-A947-70E740481C1C}">
                <a14:useLocalDpi xmlns:a14="http://schemas.microsoft.com/office/drawing/2010/main" val="0"/>
              </a:ext>
            </a:extLst>
          </a:blip>
          <a:srcRect l="14305" t="20154" r="15053" b="22364"/>
          <a:stretch/>
        </p:blipFill>
        <p:spPr>
          <a:xfrm>
            <a:off x="5979" y="2023533"/>
            <a:ext cx="9138021" cy="4182533"/>
          </a:xfrm>
          <a:prstGeom prst="rect">
            <a:avLst/>
          </a:prstGeom>
        </p:spPr>
      </p:pic>
      <p:sp>
        <p:nvSpPr>
          <p:cNvPr id="5" name="テキスト ボックス 4">
            <a:extLst>
              <a:ext uri="{FF2B5EF4-FFF2-40B4-BE49-F238E27FC236}">
                <a16:creationId xmlns:a16="http://schemas.microsoft.com/office/drawing/2014/main" id="{B9C1F466-6059-46C9-AF09-5022DE974B53}"/>
              </a:ext>
            </a:extLst>
          </p:cNvPr>
          <p:cNvSpPr txBox="1"/>
          <p:nvPr/>
        </p:nvSpPr>
        <p:spPr>
          <a:xfrm>
            <a:off x="249525" y="433738"/>
            <a:ext cx="8644949" cy="646331"/>
          </a:xfrm>
          <a:prstGeom prst="rect">
            <a:avLst/>
          </a:prstGeom>
          <a:noFill/>
        </p:spPr>
        <p:txBody>
          <a:bodyPr wrap="square">
            <a:spAutoFit/>
          </a:bodyPr>
          <a:lstStyle/>
          <a:p>
            <a:r>
              <a:rPr kumimoji="1" lang="en-US" altLang="ja-JP" sz="1800" dirty="0"/>
              <a:t>(Smell or aroma or fragrance) and ( Sens* or Detect* or </a:t>
            </a:r>
            <a:r>
              <a:rPr kumimoji="1" lang="en-US" altLang="ja-JP" sz="1800" dirty="0" err="1"/>
              <a:t>Analy</a:t>
            </a:r>
            <a:r>
              <a:rPr kumimoji="1" lang="en-US" altLang="ja-JP" sz="1800" dirty="0"/>
              <a:t>*)</a:t>
            </a:r>
            <a:r>
              <a:rPr kumimoji="1" lang="ja-JP" altLang="en-US" dirty="0"/>
              <a:t> </a:t>
            </a:r>
            <a:r>
              <a:rPr kumimoji="1" lang="en-US" altLang="ja-JP" sz="1800" dirty="0"/>
              <a:t>and ( </a:t>
            </a:r>
            <a:r>
              <a:rPr kumimoji="1" lang="en-US" altLang="ja-JP" sz="1800" dirty="0" err="1"/>
              <a:t>Synthet</a:t>
            </a:r>
            <a:r>
              <a:rPr kumimoji="1" lang="en-US" altLang="ja-JP" sz="1800" dirty="0"/>
              <a:t>*)</a:t>
            </a:r>
          </a:p>
          <a:p>
            <a:r>
              <a:rPr kumimoji="1" lang="ja-JP" altLang="en-US" dirty="0"/>
              <a:t>の検索結果</a:t>
            </a:r>
            <a:r>
              <a:rPr kumimoji="1" lang="ja-JP" altLang="en-US" sz="1800" dirty="0"/>
              <a:t>ついて、</a:t>
            </a:r>
            <a:r>
              <a:rPr kumimoji="1" lang="en-US" altLang="ja-JP" sz="1800" dirty="0" err="1"/>
              <a:t>vosviewer</a:t>
            </a:r>
            <a:r>
              <a:rPr kumimoji="1" lang="ja-JP" altLang="en-US" sz="1800" dirty="0"/>
              <a:t>で確認</a:t>
            </a:r>
            <a:endParaRPr kumimoji="1" lang="en-US" altLang="ja-JP" sz="1800" dirty="0"/>
          </a:p>
        </p:txBody>
      </p:sp>
      <p:sp>
        <p:nvSpPr>
          <p:cNvPr id="4" name="テキスト ボックス 3">
            <a:extLst>
              <a:ext uri="{FF2B5EF4-FFF2-40B4-BE49-F238E27FC236}">
                <a16:creationId xmlns:a16="http://schemas.microsoft.com/office/drawing/2014/main" id="{248D6BED-D51B-46B9-978E-E7722D3B4E6E}"/>
              </a:ext>
            </a:extLst>
          </p:cNvPr>
          <p:cNvSpPr txBox="1"/>
          <p:nvPr/>
        </p:nvSpPr>
        <p:spPr>
          <a:xfrm>
            <a:off x="451946" y="197935"/>
            <a:ext cx="1144544" cy="369332"/>
          </a:xfrm>
          <a:prstGeom prst="rect">
            <a:avLst/>
          </a:prstGeom>
          <a:noFill/>
        </p:spPr>
        <p:txBody>
          <a:bodyPr wrap="none" rtlCol="0">
            <a:spAutoFit/>
          </a:bodyPr>
          <a:lstStyle/>
          <a:p>
            <a:r>
              <a:rPr kumimoji="1" lang="en-US" altLang="ja-JP" dirty="0" err="1"/>
              <a:t>Vosviewer</a:t>
            </a:r>
            <a:endParaRPr kumimoji="1" lang="ja-JP" altLang="en-US" dirty="0"/>
          </a:p>
        </p:txBody>
      </p:sp>
      <p:sp>
        <p:nvSpPr>
          <p:cNvPr id="2" name="テキスト ボックス 1">
            <a:extLst>
              <a:ext uri="{FF2B5EF4-FFF2-40B4-BE49-F238E27FC236}">
                <a16:creationId xmlns:a16="http://schemas.microsoft.com/office/drawing/2014/main" id="{A6566F62-6E2D-491F-A4A8-43281AA29117}"/>
              </a:ext>
            </a:extLst>
          </p:cNvPr>
          <p:cNvSpPr txBox="1"/>
          <p:nvPr/>
        </p:nvSpPr>
        <p:spPr>
          <a:xfrm>
            <a:off x="330200" y="1367135"/>
            <a:ext cx="1577868" cy="369332"/>
          </a:xfrm>
          <a:prstGeom prst="rect">
            <a:avLst/>
          </a:prstGeom>
          <a:noFill/>
        </p:spPr>
        <p:txBody>
          <a:bodyPr wrap="none" rtlCol="0">
            <a:spAutoFit/>
          </a:bodyPr>
          <a:lstStyle/>
          <a:p>
            <a:r>
              <a:rPr kumimoji="1" lang="en-US" altLang="ja-JP" dirty="0"/>
              <a:t>Co-Occurrence</a:t>
            </a:r>
            <a:endParaRPr kumimoji="1" lang="ja-JP" altLang="en-US" dirty="0"/>
          </a:p>
        </p:txBody>
      </p:sp>
    </p:spTree>
    <p:extLst>
      <p:ext uri="{BB962C8B-B14F-4D97-AF65-F5344CB8AC3E}">
        <p14:creationId xmlns:p14="http://schemas.microsoft.com/office/powerpoint/2010/main" val="1126773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コンピューターのスクリーンショット&#10;&#10;自動的に生成された説明">
            <a:extLst>
              <a:ext uri="{FF2B5EF4-FFF2-40B4-BE49-F238E27FC236}">
                <a16:creationId xmlns:a16="http://schemas.microsoft.com/office/drawing/2014/main" id="{6B6EB6BA-A4B1-4EA2-A128-E83CBF282DBE}"/>
              </a:ext>
            </a:extLst>
          </p:cNvPr>
          <p:cNvPicPr>
            <a:picLocks noChangeAspect="1"/>
          </p:cNvPicPr>
          <p:nvPr/>
        </p:nvPicPr>
        <p:blipFill rotWithShape="1">
          <a:blip r:embed="rId2">
            <a:extLst>
              <a:ext uri="{28A0092B-C50C-407E-A947-70E740481C1C}">
                <a14:useLocalDpi xmlns:a14="http://schemas.microsoft.com/office/drawing/2010/main" val="0"/>
              </a:ext>
            </a:extLst>
          </a:blip>
          <a:srcRect l="22585" t="26950" r="10598" b="29286"/>
          <a:stretch/>
        </p:blipFill>
        <p:spPr>
          <a:xfrm>
            <a:off x="388974" y="1185333"/>
            <a:ext cx="7197384" cy="2651667"/>
          </a:xfrm>
          <a:prstGeom prst="rect">
            <a:avLst/>
          </a:prstGeom>
        </p:spPr>
      </p:pic>
      <p:sp>
        <p:nvSpPr>
          <p:cNvPr id="5" name="テキスト ボックス 4">
            <a:extLst>
              <a:ext uri="{FF2B5EF4-FFF2-40B4-BE49-F238E27FC236}">
                <a16:creationId xmlns:a16="http://schemas.microsoft.com/office/drawing/2014/main" id="{DE2D38EC-AC09-41B0-B25A-98CFC89D5802}"/>
              </a:ext>
            </a:extLst>
          </p:cNvPr>
          <p:cNvSpPr txBox="1"/>
          <p:nvPr/>
        </p:nvSpPr>
        <p:spPr>
          <a:xfrm>
            <a:off x="321733" y="533400"/>
            <a:ext cx="1515992" cy="369332"/>
          </a:xfrm>
          <a:prstGeom prst="rect">
            <a:avLst/>
          </a:prstGeom>
          <a:noFill/>
        </p:spPr>
        <p:txBody>
          <a:bodyPr wrap="none" rtlCol="0">
            <a:spAutoFit/>
          </a:bodyPr>
          <a:lstStyle/>
          <a:p>
            <a:r>
              <a:rPr kumimoji="1" lang="en-US" altLang="ja-JP" dirty="0"/>
              <a:t>Co-authorship</a:t>
            </a:r>
            <a:endParaRPr kumimoji="1" lang="ja-JP" altLang="en-US" dirty="0"/>
          </a:p>
        </p:txBody>
      </p:sp>
      <p:sp>
        <p:nvSpPr>
          <p:cNvPr id="6" name="テキスト ボックス 5">
            <a:extLst>
              <a:ext uri="{FF2B5EF4-FFF2-40B4-BE49-F238E27FC236}">
                <a16:creationId xmlns:a16="http://schemas.microsoft.com/office/drawing/2014/main" id="{CEABE87A-AFC9-4F1E-8D9E-7B6D6FE34B83}"/>
              </a:ext>
            </a:extLst>
          </p:cNvPr>
          <p:cNvSpPr txBox="1"/>
          <p:nvPr/>
        </p:nvSpPr>
        <p:spPr>
          <a:xfrm>
            <a:off x="3200401" y="557199"/>
            <a:ext cx="1813317" cy="369332"/>
          </a:xfrm>
          <a:prstGeom prst="rect">
            <a:avLst/>
          </a:prstGeom>
          <a:noFill/>
        </p:spPr>
        <p:txBody>
          <a:bodyPr wrap="none" rtlCol="0">
            <a:spAutoFit/>
          </a:bodyPr>
          <a:lstStyle/>
          <a:p>
            <a:r>
              <a:rPr kumimoji="1" lang="en-US" altLang="ja-JP" dirty="0"/>
              <a:t>Minimum num=1</a:t>
            </a:r>
            <a:endParaRPr kumimoji="1" lang="ja-JP" altLang="en-US" dirty="0"/>
          </a:p>
        </p:txBody>
      </p:sp>
      <p:pic>
        <p:nvPicPr>
          <p:cNvPr id="8" name="図 7" descr="コンピューターのスクリーンショット&#10;&#10;自動的に生成された説明">
            <a:extLst>
              <a:ext uri="{FF2B5EF4-FFF2-40B4-BE49-F238E27FC236}">
                <a16:creationId xmlns:a16="http://schemas.microsoft.com/office/drawing/2014/main" id="{CE84F806-9FF3-4666-B663-395112893165}"/>
              </a:ext>
            </a:extLst>
          </p:cNvPr>
          <p:cNvPicPr>
            <a:picLocks noChangeAspect="1"/>
          </p:cNvPicPr>
          <p:nvPr/>
        </p:nvPicPr>
        <p:blipFill rotWithShape="1">
          <a:blip r:embed="rId3">
            <a:extLst>
              <a:ext uri="{28A0092B-C50C-407E-A947-70E740481C1C}">
                <a14:useLocalDpi xmlns:a14="http://schemas.microsoft.com/office/drawing/2010/main" val="0"/>
              </a:ext>
            </a:extLst>
          </a:blip>
          <a:srcRect l="14630" t="21028" r="29907" b="41112"/>
          <a:stretch/>
        </p:blipFill>
        <p:spPr>
          <a:xfrm>
            <a:off x="440265" y="3860799"/>
            <a:ext cx="6659147" cy="2556935"/>
          </a:xfrm>
          <a:prstGeom prst="rect">
            <a:avLst/>
          </a:prstGeom>
        </p:spPr>
      </p:pic>
    </p:spTree>
    <p:extLst>
      <p:ext uri="{BB962C8B-B14F-4D97-AF65-F5344CB8AC3E}">
        <p14:creationId xmlns:p14="http://schemas.microsoft.com/office/powerpoint/2010/main" val="718702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マップ, 散布図&#10;&#10;自動的に生成された説明">
            <a:extLst>
              <a:ext uri="{FF2B5EF4-FFF2-40B4-BE49-F238E27FC236}">
                <a16:creationId xmlns:a16="http://schemas.microsoft.com/office/drawing/2014/main" id="{2B57993A-02CC-4456-90CB-5D82E89AA843}"/>
              </a:ext>
            </a:extLst>
          </p:cNvPr>
          <p:cNvPicPr>
            <a:picLocks noChangeAspect="1"/>
          </p:cNvPicPr>
          <p:nvPr/>
        </p:nvPicPr>
        <p:blipFill rotWithShape="1">
          <a:blip r:embed="rId2">
            <a:extLst>
              <a:ext uri="{28A0092B-C50C-407E-A947-70E740481C1C}">
                <a14:useLocalDpi xmlns:a14="http://schemas.microsoft.com/office/drawing/2010/main" val="0"/>
              </a:ext>
            </a:extLst>
          </a:blip>
          <a:srcRect l="18433" t="6991" r="18882" b="23214"/>
          <a:stretch/>
        </p:blipFill>
        <p:spPr>
          <a:xfrm>
            <a:off x="84083" y="1021925"/>
            <a:ext cx="5731933" cy="3589868"/>
          </a:xfrm>
          <a:prstGeom prst="rect">
            <a:avLst/>
          </a:prstGeom>
        </p:spPr>
      </p:pic>
      <p:sp>
        <p:nvSpPr>
          <p:cNvPr id="2" name="テキスト ボックス 1">
            <a:extLst>
              <a:ext uri="{FF2B5EF4-FFF2-40B4-BE49-F238E27FC236}">
                <a16:creationId xmlns:a16="http://schemas.microsoft.com/office/drawing/2014/main" id="{2B0F1ED7-106E-4C93-BC4C-B85811C3C7AC}"/>
              </a:ext>
            </a:extLst>
          </p:cNvPr>
          <p:cNvSpPr txBox="1"/>
          <p:nvPr/>
        </p:nvSpPr>
        <p:spPr>
          <a:xfrm>
            <a:off x="84083" y="399393"/>
            <a:ext cx="1125373" cy="461665"/>
          </a:xfrm>
          <a:prstGeom prst="rect">
            <a:avLst/>
          </a:prstGeom>
          <a:noFill/>
        </p:spPr>
        <p:txBody>
          <a:bodyPr wrap="none" rtlCol="0">
            <a:spAutoFit/>
          </a:bodyPr>
          <a:lstStyle/>
          <a:p>
            <a:r>
              <a:rPr kumimoji="1" lang="en-US" altLang="ja-JP" sz="2400" dirty="0"/>
              <a:t>citation</a:t>
            </a:r>
            <a:endParaRPr kumimoji="1" lang="ja-JP" altLang="en-US" sz="2400" dirty="0"/>
          </a:p>
        </p:txBody>
      </p:sp>
      <p:pic>
        <p:nvPicPr>
          <p:cNvPr id="5" name="図 4" descr="コンピューターのスクリーンショット&#10;&#10;自動的に生成された説明">
            <a:extLst>
              <a:ext uri="{FF2B5EF4-FFF2-40B4-BE49-F238E27FC236}">
                <a16:creationId xmlns:a16="http://schemas.microsoft.com/office/drawing/2014/main" id="{C211D8CD-9B43-43CF-8685-457ED3C45328}"/>
              </a:ext>
            </a:extLst>
          </p:cNvPr>
          <p:cNvPicPr>
            <a:picLocks noChangeAspect="1"/>
          </p:cNvPicPr>
          <p:nvPr/>
        </p:nvPicPr>
        <p:blipFill rotWithShape="1">
          <a:blip r:embed="rId3">
            <a:extLst>
              <a:ext uri="{28A0092B-C50C-407E-A947-70E740481C1C}">
                <a14:useLocalDpi xmlns:a14="http://schemas.microsoft.com/office/drawing/2010/main" val="0"/>
              </a:ext>
            </a:extLst>
          </a:blip>
          <a:srcRect l="23518" t="12304" r="38796" b="44404"/>
          <a:stretch/>
        </p:blipFill>
        <p:spPr>
          <a:xfrm>
            <a:off x="5613983" y="2385058"/>
            <a:ext cx="3445934" cy="2226735"/>
          </a:xfrm>
          <a:prstGeom prst="rect">
            <a:avLst/>
          </a:prstGeom>
        </p:spPr>
      </p:pic>
    </p:spTree>
    <p:extLst>
      <p:ext uri="{BB962C8B-B14F-4D97-AF65-F5344CB8AC3E}">
        <p14:creationId xmlns:p14="http://schemas.microsoft.com/office/powerpoint/2010/main" val="417665649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20770</TotalTime>
  <Words>6651</Words>
  <Application>Microsoft Macintosh PowerPoint</Application>
  <PresentationFormat>画面に合わせる (4:3)</PresentationFormat>
  <Paragraphs>269</Paragraphs>
  <Slides>45</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45</vt:i4>
      </vt:variant>
    </vt:vector>
  </HeadingPairs>
  <TitlesOfParts>
    <vt:vector size="54" baseType="lpstr">
      <vt:lpstr>inherit</vt:lpstr>
      <vt:lpstr>Lato</vt:lpstr>
      <vt:lpstr>Merriweather</vt:lpstr>
      <vt:lpstr>NexusSans</vt:lpstr>
      <vt:lpstr>Arial</vt:lpstr>
      <vt:lpstr>Calibri</vt:lpstr>
      <vt:lpstr>Calibri Light</vt:lpstr>
      <vt:lpstr>Times New Roman</vt:lpstr>
      <vt:lpstr>Office テーマ</vt:lpstr>
      <vt:lpstr>キーワード・セッティング課題</vt:lpstr>
      <vt:lpstr>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匡仁</dc:creator>
  <cp:lastModifiedBy>熊田　匡仁</cp:lastModifiedBy>
  <cp:revision>6</cp:revision>
  <dcterms:created xsi:type="dcterms:W3CDTF">2020-11-04T11:11:32Z</dcterms:created>
  <dcterms:modified xsi:type="dcterms:W3CDTF">2020-12-22T05:56:13Z</dcterms:modified>
</cp:coreProperties>
</file>